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5"/>
  </p:notesMasterIdLst>
  <p:sldIdLst>
    <p:sldId id="257" r:id="rId2"/>
    <p:sldId id="258" r:id="rId3"/>
    <p:sldId id="259" r:id="rId4"/>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varScale="1">
        <p:scale>
          <a:sx n="116" d="100"/>
          <a:sy n="116" d="100"/>
        </p:scale>
        <p:origin x="336" y="10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781A575-6B72-4A66-B150-29D086628C41}" type="datetimeFigureOut">
              <a:rPr lang="ru-RU" smtClean="0"/>
              <a:t>22.12.2015</a:t>
            </a:fld>
            <a:endParaRPr lang="ru-RU"/>
          </a:p>
        </p:txBody>
      </p:sp>
      <p:sp>
        <p:nvSpPr>
          <p:cNvPr id="4" name="Образ слайда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F639E43-E66A-4B10-B205-DE87A86A6367}" type="slidenum">
              <a:rPr lang="ru-RU" smtClean="0"/>
              <a:t>‹#›</a:t>
            </a:fld>
            <a:endParaRPr lang="ru-RU"/>
          </a:p>
        </p:txBody>
      </p:sp>
    </p:spTree>
    <p:extLst>
      <p:ext uri="{BB962C8B-B14F-4D97-AF65-F5344CB8AC3E}">
        <p14:creationId xmlns:p14="http://schemas.microsoft.com/office/powerpoint/2010/main" val="205560883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a:p>
        </p:txBody>
      </p:sp>
      <p:sp>
        <p:nvSpPr>
          <p:cNvPr id="4" name="Номер слайда 3"/>
          <p:cNvSpPr>
            <a:spLocks noGrp="1"/>
          </p:cNvSpPr>
          <p:nvPr>
            <p:ph type="sldNum" sz="quarter" idx="10"/>
          </p:nvPr>
        </p:nvSpPr>
        <p:spPr/>
        <p:txBody>
          <a:bodyPr/>
          <a:lstStyle/>
          <a:p>
            <a:fld id="{617ABCF0-5961-4387-8304-5E8C23221BD4}" type="slidenum">
              <a:rPr lang="ru-RU" smtClean="0"/>
              <a:t>1</a:t>
            </a:fld>
            <a:endParaRPr lang="ru-RU"/>
          </a:p>
        </p:txBody>
      </p:sp>
    </p:spTree>
    <p:extLst>
      <p:ext uri="{BB962C8B-B14F-4D97-AF65-F5344CB8AC3E}">
        <p14:creationId xmlns:p14="http://schemas.microsoft.com/office/powerpoint/2010/main" val="336584646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a:p>
        </p:txBody>
      </p:sp>
      <p:sp>
        <p:nvSpPr>
          <p:cNvPr id="4" name="Номер слайда 3"/>
          <p:cNvSpPr>
            <a:spLocks noGrp="1"/>
          </p:cNvSpPr>
          <p:nvPr>
            <p:ph type="sldNum" sz="quarter" idx="10"/>
          </p:nvPr>
        </p:nvSpPr>
        <p:spPr/>
        <p:txBody>
          <a:bodyPr/>
          <a:lstStyle/>
          <a:p>
            <a:fld id="{617ABCF0-5961-4387-8304-5E8C23221BD4}" type="slidenum">
              <a:rPr lang="ru-RU" smtClean="0"/>
              <a:t>2</a:t>
            </a:fld>
            <a:endParaRPr lang="ru-RU"/>
          </a:p>
        </p:txBody>
      </p:sp>
    </p:spTree>
    <p:extLst>
      <p:ext uri="{BB962C8B-B14F-4D97-AF65-F5344CB8AC3E}">
        <p14:creationId xmlns:p14="http://schemas.microsoft.com/office/powerpoint/2010/main" val="172910986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hdr" sz="quarter"/>
          </p:nvPr>
        </p:nvSpPr>
        <p:spPr>
          <a:ln/>
        </p:spPr>
        <p:txBody>
          <a:bodyPr/>
          <a:lstStyle/>
          <a:p>
            <a:r>
              <a:rPr lang="ru-RU" altLang="ru-RU"/>
              <a:t>КББ</a:t>
            </a:r>
          </a:p>
        </p:txBody>
      </p:sp>
      <p:sp>
        <p:nvSpPr>
          <p:cNvPr id="5" name="Rectangle 3"/>
          <p:cNvSpPr>
            <a:spLocks noGrp="1" noChangeArrowheads="1"/>
          </p:cNvSpPr>
          <p:nvPr>
            <p:ph type="dt" idx="1"/>
          </p:nvPr>
        </p:nvSpPr>
        <p:spPr>
          <a:ln/>
        </p:spPr>
        <p:txBody>
          <a:bodyPr/>
          <a:lstStyle/>
          <a:p>
            <a:fld id="{8C73D1D0-DAD1-4CF3-ADF2-CC1ADFC8B204}" type="datetime1">
              <a:rPr lang="ru-RU" altLang="ru-RU"/>
              <a:pPr/>
              <a:t>22.12.2015</a:t>
            </a:fld>
            <a:endParaRPr lang="ru-RU" altLang="ru-RU"/>
          </a:p>
        </p:txBody>
      </p:sp>
      <p:sp>
        <p:nvSpPr>
          <p:cNvPr id="6" name="Rectangle 7"/>
          <p:cNvSpPr>
            <a:spLocks noGrp="1" noChangeArrowheads="1"/>
          </p:cNvSpPr>
          <p:nvPr>
            <p:ph type="sldNum" sz="quarter" idx="5"/>
          </p:nvPr>
        </p:nvSpPr>
        <p:spPr>
          <a:ln/>
        </p:spPr>
        <p:txBody>
          <a:bodyPr/>
          <a:lstStyle/>
          <a:p>
            <a:fld id="{27842724-666F-4552-8252-762893AEE8E4}" type="slidenum">
              <a:rPr lang="ru-RU" altLang="ru-RU"/>
              <a:pPr/>
              <a:t>3</a:t>
            </a:fld>
            <a:endParaRPr lang="ru-RU" altLang="ru-RU"/>
          </a:p>
        </p:txBody>
      </p:sp>
      <p:sp>
        <p:nvSpPr>
          <p:cNvPr id="285698" name="Rectangle 2"/>
          <p:cNvSpPr>
            <a:spLocks noGrp="1" noRot="1" noChangeAspect="1" noChangeArrowheads="1" noTextEdit="1"/>
          </p:cNvSpPr>
          <p:nvPr>
            <p:ph type="sldImg"/>
          </p:nvPr>
        </p:nvSpPr>
        <p:spPr>
          <a:ln/>
        </p:spPr>
      </p:sp>
      <p:sp>
        <p:nvSpPr>
          <p:cNvPr id="285699" name="Rectangle 3"/>
          <p:cNvSpPr>
            <a:spLocks noGrp="1" noChangeArrowheads="1"/>
          </p:cNvSpPr>
          <p:nvPr>
            <p:ph type="body" idx="1"/>
          </p:nvPr>
        </p:nvSpPr>
        <p:spPr/>
        <p:txBody>
          <a:bodyPr/>
          <a:lstStyle/>
          <a:p>
            <a:endParaRPr lang="ru-RU" altLang="ru-RU"/>
          </a:p>
        </p:txBody>
      </p:sp>
    </p:spTree>
    <p:extLst>
      <p:ext uri="{BB962C8B-B14F-4D97-AF65-F5344CB8AC3E}">
        <p14:creationId xmlns:p14="http://schemas.microsoft.com/office/powerpoint/2010/main" val="205971626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524000" y="1122363"/>
            <a:ext cx="9144000" cy="2387600"/>
          </a:xfrm>
        </p:spPr>
        <p:txBody>
          <a:bodyPr anchor="b"/>
          <a:lstStyle>
            <a:lvl1pPr algn="ctr">
              <a:defRPr sz="6000"/>
            </a:lvl1pPr>
          </a:lstStyle>
          <a:p>
            <a:r>
              <a:rPr lang="ru-RU" smtClean="0"/>
              <a:t>Образец заголовка</a:t>
            </a:r>
            <a:endParaRPr lang="ru-RU"/>
          </a:p>
        </p:txBody>
      </p:sp>
      <p:sp>
        <p:nvSpPr>
          <p:cNvPr id="3" name="Подзаголовок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174DDE72-2BD3-4423-8214-6DC8603EFAE6}" type="datetimeFigureOut">
              <a:rPr lang="ru-RU" smtClean="0"/>
              <a:t>22.12.2015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9C1537E6-B4BA-4388-BA1B-7F3AD6C2325F}" type="slidenum">
              <a:rPr lang="ru-RU" smtClean="0"/>
              <a:t>‹#›</a:t>
            </a:fld>
            <a:endParaRPr lang="ru-RU"/>
          </a:p>
        </p:txBody>
      </p:sp>
    </p:spTree>
    <p:extLst>
      <p:ext uri="{BB962C8B-B14F-4D97-AF65-F5344CB8AC3E}">
        <p14:creationId xmlns:p14="http://schemas.microsoft.com/office/powerpoint/2010/main" val="192525248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174DDE72-2BD3-4423-8214-6DC8603EFAE6}" type="datetimeFigureOut">
              <a:rPr lang="ru-RU" smtClean="0"/>
              <a:t>22.12.2015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9C1537E6-B4BA-4388-BA1B-7F3AD6C2325F}" type="slidenum">
              <a:rPr lang="ru-RU" smtClean="0"/>
              <a:t>‹#›</a:t>
            </a:fld>
            <a:endParaRPr lang="ru-RU"/>
          </a:p>
        </p:txBody>
      </p:sp>
    </p:spTree>
    <p:extLst>
      <p:ext uri="{BB962C8B-B14F-4D97-AF65-F5344CB8AC3E}">
        <p14:creationId xmlns:p14="http://schemas.microsoft.com/office/powerpoint/2010/main" val="420957707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8724900" y="365125"/>
            <a:ext cx="2628900" cy="5811838"/>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838200" y="365125"/>
            <a:ext cx="7734300" cy="5811838"/>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174DDE72-2BD3-4423-8214-6DC8603EFAE6}" type="datetimeFigureOut">
              <a:rPr lang="ru-RU" smtClean="0"/>
              <a:t>22.12.2015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9C1537E6-B4BA-4388-BA1B-7F3AD6C2325F}" type="slidenum">
              <a:rPr lang="ru-RU" smtClean="0"/>
              <a:t>‹#›</a:t>
            </a:fld>
            <a:endParaRPr lang="ru-RU"/>
          </a:p>
        </p:txBody>
      </p:sp>
    </p:spTree>
    <p:extLst>
      <p:ext uri="{BB962C8B-B14F-4D97-AF65-F5344CB8AC3E}">
        <p14:creationId xmlns:p14="http://schemas.microsoft.com/office/powerpoint/2010/main" val="71972564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174DDE72-2BD3-4423-8214-6DC8603EFAE6}" type="datetimeFigureOut">
              <a:rPr lang="ru-RU" smtClean="0"/>
              <a:t>22.12.2015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9C1537E6-B4BA-4388-BA1B-7F3AD6C2325F}" type="slidenum">
              <a:rPr lang="ru-RU" smtClean="0"/>
              <a:t>‹#›</a:t>
            </a:fld>
            <a:endParaRPr lang="ru-RU"/>
          </a:p>
        </p:txBody>
      </p:sp>
    </p:spTree>
    <p:extLst>
      <p:ext uri="{BB962C8B-B14F-4D97-AF65-F5344CB8AC3E}">
        <p14:creationId xmlns:p14="http://schemas.microsoft.com/office/powerpoint/2010/main" val="381151927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1850" y="1709738"/>
            <a:ext cx="10515600" cy="2852737"/>
          </a:xfrm>
        </p:spPr>
        <p:txBody>
          <a:bodyPr anchor="b"/>
          <a:lstStyle>
            <a:lvl1pPr>
              <a:defRPr sz="6000"/>
            </a:lvl1pPr>
          </a:lstStyle>
          <a:p>
            <a:r>
              <a:rPr lang="ru-RU" smtClean="0"/>
              <a:t>Образец заголовка</a:t>
            </a:r>
            <a:endParaRPr lang="ru-RU"/>
          </a:p>
        </p:txBody>
      </p:sp>
      <p:sp>
        <p:nvSpPr>
          <p:cNvPr id="3" name="Текст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174DDE72-2BD3-4423-8214-6DC8603EFAE6}" type="datetimeFigureOut">
              <a:rPr lang="ru-RU" smtClean="0"/>
              <a:t>22.12.2015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9C1537E6-B4BA-4388-BA1B-7F3AD6C2325F}" type="slidenum">
              <a:rPr lang="ru-RU" smtClean="0"/>
              <a:t>‹#›</a:t>
            </a:fld>
            <a:endParaRPr lang="ru-RU"/>
          </a:p>
        </p:txBody>
      </p:sp>
    </p:spTree>
    <p:extLst>
      <p:ext uri="{BB962C8B-B14F-4D97-AF65-F5344CB8AC3E}">
        <p14:creationId xmlns:p14="http://schemas.microsoft.com/office/powerpoint/2010/main" val="156954406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838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6172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174DDE72-2BD3-4423-8214-6DC8603EFAE6}" type="datetimeFigureOut">
              <a:rPr lang="ru-RU" smtClean="0"/>
              <a:t>22.12.2015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9C1537E6-B4BA-4388-BA1B-7F3AD6C2325F}" type="slidenum">
              <a:rPr lang="ru-RU" smtClean="0"/>
              <a:t>‹#›</a:t>
            </a:fld>
            <a:endParaRPr lang="ru-RU"/>
          </a:p>
        </p:txBody>
      </p:sp>
    </p:spTree>
    <p:extLst>
      <p:ext uri="{BB962C8B-B14F-4D97-AF65-F5344CB8AC3E}">
        <p14:creationId xmlns:p14="http://schemas.microsoft.com/office/powerpoint/2010/main" val="258073039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365125"/>
            <a:ext cx="10515600" cy="1325563"/>
          </a:xfrm>
        </p:spPr>
        <p:txBody>
          <a:bodyPr/>
          <a:lstStyle/>
          <a:p>
            <a:r>
              <a:rPr lang="ru-RU" smtClean="0"/>
              <a:t>Образец заголовка</a:t>
            </a:r>
            <a:endParaRPr lang="ru-RU"/>
          </a:p>
        </p:txBody>
      </p:sp>
      <p:sp>
        <p:nvSpPr>
          <p:cNvPr id="3" name="Текст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839788" y="2505075"/>
            <a:ext cx="5157787"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6172200" y="2505075"/>
            <a:ext cx="5183188"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174DDE72-2BD3-4423-8214-6DC8603EFAE6}" type="datetimeFigureOut">
              <a:rPr lang="ru-RU" smtClean="0"/>
              <a:t>22.12.2015</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9C1537E6-B4BA-4388-BA1B-7F3AD6C2325F}" type="slidenum">
              <a:rPr lang="ru-RU" smtClean="0"/>
              <a:t>‹#›</a:t>
            </a:fld>
            <a:endParaRPr lang="ru-RU"/>
          </a:p>
        </p:txBody>
      </p:sp>
    </p:spTree>
    <p:extLst>
      <p:ext uri="{BB962C8B-B14F-4D97-AF65-F5344CB8AC3E}">
        <p14:creationId xmlns:p14="http://schemas.microsoft.com/office/powerpoint/2010/main" val="234650154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174DDE72-2BD3-4423-8214-6DC8603EFAE6}" type="datetimeFigureOut">
              <a:rPr lang="ru-RU" smtClean="0"/>
              <a:t>22.12.2015</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9C1537E6-B4BA-4388-BA1B-7F3AD6C2325F}" type="slidenum">
              <a:rPr lang="ru-RU" smtClean="0"/>
              <a:t>‹#›</a:t>
            </a:fld>
            <a:endParaRPr lang="ru-RU"/>
          </a:p>
        </p:txBody>
      </p:sp>
    </p:spTree>
    <p:extLst>
      <p:ext uri="{BB962C8B-B14F-4D97-AF65-F5344CB8AC3E}">
        <p14:creationId xmlns:p14="http://schemas.microsoft.com/office/powerpoint/2010/main" val="184303990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174DDE72-2BD3-4423-8214-6DC8603EFAE6}" type="datetimeFigureOut">
              <a:rPr lang="ru-RU" smtClean="0"/>
              <a:t>22.12.2015</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9C1537E6-B4BA-4388-BA1B-7F3AD6C2325F}" type="slidenum">
              <a:rPr lang="ru-RU" smtClean="0"/>
              <a:t>‹#›</a:t>
            </a:fld>
            <a:endParaRPr lang="ru-RU"/>
          </a:p>
        </p:txBody>
      </p:sp>
    </p:spTree>
    <p:extLst>
      <p:ext uri="{BB962C8B-B14F-4D97-AF65-F5344CB8AC3E}">
        <p14:creationId xmlns:p14="http://schemas.microsoft.com/office/powerpoint/2010/main" val="16315693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ru-RU"/>
          </a:p>
        </p:txBody>
      </p:sp>
      <p:sp>
        <p:nvSpPr>
          <p:cNvPr id="3" name="Объект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174DDE72-2BD3-4423-8214-6DC8603EFAE6}" type="datetimeFigureOut">
              <a:rPr lang="ru-RU" smtClean="0"/>
              <a:t>22.12.2015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9C1537E6-B4BA-4388-BA1B-7F3AD6C2325F}" type="slidenum">
              <a:rPr lang="ru-RU" smtClean="0"/>
              <a:t>‹#›</a:t>
            </a:fld>
            <a:endParaRPr lang="ru-RU"/>
          </a:p>
        </p:txBody>
      </p:sp>
    </p:spTree>
    <p:extLst>
      <p:ext uri="{BB962C8B-B14F-4D97-AF65-F5344CB8AC3E}">
        <p14:creationId xmlns:p14="http://schemas.microsoft.com/office/powerpoint/2010/main" val="308495185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ru-RU"/>
          </a:p>
        </p:txBody>
      </p:sp>
      <p:sp>
        <p:nvSpPr>
          <p:cNvPr id="3" name="Рисунок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174DDE72-2BD3-4423-8214-6DC8603EFAE6}" type="datetimeFigureOut">
              <a:rPr lang="ru-RU" smtClean="0"/>
              <a:t>22.12.2015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9C1537E6-B4BA-4388-BA1B-7F3AD6C2325F}" type="slidenum">
              <a:rPr lang="ru-RU" smtClean="0"/>
              <a:t>‹#›</a:t>
            </a:fld>
            <a:endParaRPr lang="ru-RU"/>
          </a:p>
        </p:txBody>
      </p:sp>
    </p:spTree>
    <p:extLst>
      <p:ext uri="{BB962C8B-B14F-4D97-AF65-F5344CB8AC3E}">
        <p14:creationId xmlns:p14="http://schemas.microsoft.com/office/powerpoint/2010/main" val="356522442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74DDE72-2BD3-4423-8214-6DC8603EFAE6}" type="datetimeFigureOut">
              <a:rPr lang="ru-RU" smtClean="0"/>
              <a:t>22.12.2015</a:t>
            </a:fld>
            <a:endParaRPr lang="ru-RU"/>
          </a:p>
        </p:txBody>
      </p:sp>
      <p:sp>
        <p:nvSpPr>
          <p:cNvPr id="5" name="Нижний колонтитул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C1537E6-B4BA-4388-BA1B-7F3AD6C2325F}" type="slidenum">
              <a:rPr lang="ru-RU" smtClean="0"/>
              <a:t>‹#›</a:t>
            </a:fld>
            <a:endParaRPr lang="ru-RU"/>
          </a:p>
        </p:txBody>
      </p:sp>
    </p:spTree>
    <p:extLst>
      <p:ext uri="{BB962C8B-B14F-4D97-AF65-F5344CB8AC3E}">
        <p14:creationId xmlns:p14="http://schemas.microsoft.com/office/powerpoint/2010/main" val="286990412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image" Target="../media/image9.pn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s/_rels/slide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11.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201120"/>
            <a:ext cx="10515600" cy="450421"/>
          </a:xfrm>
        </p:spPr>
        <p:txBody>
          <a:bodyPr>
            <a:normAutofit/>
          </a:bodyPr>
          <a:lstStyle/>
          <a:p>
            <a:pPr algn="ctr"/>
            <a:r>
              <a:rPr lang="ru-RU" sz="2400" dirty="0" err="1" smtClean="0">
                <a:latin typeface="Times New Roman" panose="02020603050405020304" pitchFamily="18" charset="0"/>
                <a:cs typeface="Times New Roman" panose="02020603050405020304" pitchFamily="18" charset="0"/>
              </a:rPr>
              <a:t>Кинетостатический</a:t>
            </a:r>
            <a:r>
              <a:rPr lang="ru-RU" sz="2400" dirty="0" smtClean="0">
                <a:latin typeface="Times New Roman" panose="02020603050405020304" pitchFamily="18" charset="0"/>
                <a:cs typeface="Times New Roman" panose="02020603050405020304" pitchFamily="18" charset="0"/>
              </a:rPr>
              <a:t> расчёт (определение реакций в кинематических парах)</a:t>
            </a:r>
            <a:endParaRPr lang="ru-RU" sz="2400" dirty="0">
              <a:latin typeface="Times New Roman" panose="02020603050405020304" pitchFamily="18" charset="0"/>
              <a:cs typeface="Times New Roman" panose="02020603050405020304" pitchFamily="18" charset="0"/>
            </a:endParaRPr>
          </a:p>
        </p:txBody>
      </p:sp>
      <p:sp>
        <p:nvSpPr>
          <p:cNvPr id="4" name="Номер слайда 3"/>
          <p:cNvSpPr>
            <a:spLocks noGrp="1"/>
          </p:cNvSpPr>
          <p:nvPr>
            <p:ph type="sldNum" sz="quarter" idx="12"/>
          </p:nvPr>
        </p:nvSpPr>
        <p:spPr/>
        <p:txBody>
          <a:bodyPr/>
          <a:lstStyle/>
          <a:p>
            <a:fld id="{5D3C4B4F-A691-4137-B6AA-B8F0E292785F}" type="slidenum">
              <a:rPr lang="ru-RU" smtClean="0"/>
              <a:t>1</a:t>
            </a:fld>
            <a:endParaRPr lang="ru-RU"/>
          </a:p>
        </p:txBody>
      </p:sp>
      <p:sp>
        <p:nvSpPr>
          <p:cNvPr id="5" name="Прямоугольник 4"/>
          <p:cNvSpPr/>
          <p:nvPr/>
        </p:nvSpPr>
        <p:spPr>
          <a:xfrm>
            <a:off x="1138367" y="651541"/>
            <a:ext cx="8355228" cy="646331"/>
          </a:xfrm>
          <a:prstGeom prst="rect">
            <a:avLst/>
          </a:prstGeom>
        </p:spPr>
        <p:txBody>
          <a:bodyPr wrap="square">
            <a:spAutoFit/>
          </a:bodyPr>
          <a:lstStyle/>
          <a:p>
            <a:r>
              <a:rPr lang="ru-RU" dirty="0">
                <a:solidFill>
                  <a:srgbClr val="000000"/>
                </a:solidFill>
                <a:latin typeface="Verdana" panose="020B0604030504040204" pitchFamily="34" charset="0"/>
              </a:rPr>
              <a:t>Силовой анализ групп </a:t>
            </a:r>
            <a:r>
              <a:rPr lang="ru-RU" dirty="0" err="1">
                <a:solidFill>
                  <a:srgbClr val="000000"/>
                </a:solidFill>
                <a:latin typeface="Verdana" panose="020B0604030504040204" pitchFamily="34" charset="0"/>
              </a:rPr>
              <a:t>Ассура</a:t>
            </a:r>
            <a:r>
              <a:rPr lang="ru-RU" dirty="0">
                <a:solidFill>
                  <a:srgbClr val="000000"/>
                </a:solidFill>
                <a:latin typeface="Verdana" panose="020B0604030504040204" pitchFamily="34" charset="0"/>
              </a:rPr>
              <a:t> II </a:t>
            </a:r>
            <a:r>
              <a:rPr lang="ru-RU" dirty="0" smtClean="0">
                <a:solidFill>
                  <a:srgbClr val="000000"/>
                </a:solidFill>
                <a:latin typeface="Verdana" panose="020B0604030504040204" pitchFamily="34" charset="0"/>
              </a:rPr>
              <a:t>класса</a:t>
            </a:r>
            <a:r>
              <a:rPr lang="en-US" dirty="0" smtClean="0">
                <a:solidFill>
                  <a:srgbClr val="000000"/>
                </a:solidFill>
                <a:latin typeface="Verdana" panose="020B0604030504040204" pitchFamily="34" charset="0"/>
              </a:rPr>
              <a:t> </a:t>
            </a:r>
            <a:r>
              <a:rPr lang="ru-RU" dirty="0" smtClean="0">
                <a:solidFill>
                  <a:srgbClr val="000000"/>
                </a:solidFill>
                <a:latin typeface="Verdana" panose="020B0604030504040204" pitchFamily="34" charset="0"/>
              </a:rPr>
              <a:t>в КДАМ-е проводится с выбором </a:t>
            </a:r>
            <a:r>
              <a:rPr lang="ru-RU" dirty="0" err="1" smtClean="0">
                <a:solidFill>
                  <a:srgbClr val="000000"/>
                </a:solidFill>
                <a:latin typeface="Verdana" panose="020B0604030504040204" pitchFamily="34" charset="0"/>
              </a:rPr>
              <a:t>соотвествующих</a:t>
            </a:r>
            <a:r>
              <a:rPr lang="ru-RU" dirty="0" smtClean="0">
                <a:solidFill>
                  <a:srgbClr val="000000"/>
                </a:solidFill>
                <a:latin typeface="Verdana" panose="020B0604030504040204" pitchFamily="34" charset="0"/>
              </a:rPr>
              <a:t> модулей</a:t>
            </a:r>
            <a:endParaRPr lang="ru-RU" dirty="0">
              <a:solidFill>
                <a:srgbClr val="000000"/>
              </a:solidFill>
              <a:latin typeface="Verdana" panose="020B0604030504040204" pitchFamily="34" charset="0"/>
            </a:endParaRPr>
          </a:p>
        </p:txBody>
      </p:sp>
      <p:sp>
        <p:nvSpPr>
          <p:cNvPr id="7" name="Прямоугольник 6"/>
          <p:cNvSpPr/>
          <p:nvPr/>
        </p:nvSpPr>
        <p:spPr>
          <a:xfrm>
            <a:off x="205946" y="1319072"/>
            <a:ext cx="7241060" cy="584775"/>
          </a:xfrm>
          <a:prstGeom prst="rect">
            <a:avLst/>
          </a:prstGeom>
        </p:spPr>
        <p:txBody>
          <a:bodyPr wrap="square">
            <a:spAutoFit/>
          </a:bodyPr>
          <a:lstStyle/>
          <a:p>
            <a:pPr algn="ctr">
              <a:spcAft>
                <a:spcPts val="0"/>
              </a:spcAft>
            </a:pPr>
            <a:r>
              <a:rPr lang="x-none" sz="1600" dirty="0">
                <a:solidFill>
                  <a:srgbClr val="000000"/>
                </a:solidFill>
                <a:latin typeface="Verdana" panose="020B0604030504040204" pitchFamily="34" charset="0"/>
                <a:ea typeface="Calibri" panose="020F0502020204030204" pitchFamily="34" charset="0"/>
                <a:cs typeface="Verdana" panose="020B0604030504040204" pitchFamily="34" charset="0"/>
              </a:rPr>
              <a:t>Заменить реакцию R</a:t>
            </a:r>
            <a:r>
              <a:rPr lang="x-none" sz="1600" baseline="-25000" dirty="0">
                <a:solidFill>
                  <a:srgbClr val="000000"/>
                </a:solidFill>
                <a:latin typeface="Verdana" panose="020B0604030504040204" pitchFamily="34" charset="0"/>
                <a:ea typeface="Calibri" panose="020F0502020204030204" pitchFamily="34" charset="0"/>
                <a:cs typeface="Verdana" panose="020B0604030504040204" pitchFamily="34" charset="0"/>
              </a:rPr>
              <a:t>12</a:t>
            </a:r>
            <a:r>
              <a:rPr lang="x-none" sz="1600" dirty="0">
                <a:solidFill>
                  <a:srgbClr val="000000"/>
                </a:solidFill>
                <a:latin typeface="Verdana" panose="020B0604030504040204" pitchFamily="34" charset="0"/>
                <a:ea typeface="Calibri" panose="020F0502020204030204" pitchFamily="34" charset="0"/>
                <a:cs typeface="Verdana" panose="020B0604030504040204" pitchFamily="34" charset="0"/>
              </a:rPr>
              <a:t> составляющими R</a:t>
            </a:r>
            <a:r>
              <a:rPr lang="x-none" sz="1600" baseline="-25000" dirty="0">
                <a:solidFill>
                  <a:srgbClr val="000000"/>
                </a:solidFill>
                <a:latin typeface="Verdana" panose="020B0604030504040204" pitchFamily="34" charset="0"/>
                <a:ea typeface="Calibri" panose="020F0502020204030204" pitchFamily="34" charset="0"/>
                <a:cs typeface="Verdana" panose="020B0604030504040204" pitchFamily="34" charset="0"/>
              </a:rPr>
              <a:t>12</a:t>
            </a:r>
            <a:r>
              <a:rPr lang="x-none" sz="1600" baseline="30000" dirty="0">
                <a:solidFill>
                  <a:srgbClr val="000000"/>
                </a:solidFill>
                <a:latin typeface="Verdana" panose="020B0604030504040204" pitchFamily="34" charset="0"/>
                <a:ea typeface="Calibri" panose="020F0502020204030204" pitchFamily="34" charset="0"/>
                <a:cs typeface="Verdana" panose="020B0604030504040204" pitchFamily="34" charset="0"/>
              </a:rPr>
              <a:t>n </a:t>
            </a:r>
            <a:r>
              <a:rPr lang="x-none" sz="1600" dirty="0">
                <a:solidFill>
                  <a:srgbClr val="000000"/>
                </a:solidFill>
                <a:latin typeface="Arial" panose="020B0604020202020204" pitchFamily="34" charset="0"/>
                <a:ea typeface="Calibri" panose="020F0502020204030204" pitchFamily="34" charset="0"/>
              </a:rPr>
              <a:t>II </a:t>
            </a:r>
            <a:r>
              <a:rPr lang="x-none" sz="1600" dirty="0">
                <a:solidFill>
                  <a:srgbClr val="000000"/>
                </a:solidFill>
                <a:latin typeface="Verdana" panose="020B0604030504040204" pitchFamily="34" charset="0"/>
                <a:ea typeface="Calibri" panose="020F0502020204030204" pitchFamily="34" charset="0"/>
                <a:cs typeface="Verdana" panose="020B0604030504040204" pitchFamily="34" charset="0"/>
              </a:rPr>
              <a:t>AB и R</a:t>
            </a:r>
            <a:r>
              <a:rPr lang="x-none" sz="1600" baseline="-25000" dirty="0">
                <a:solidFill>
                  <a:srgbClr val="000000"/>
                </a:solidFill>
                <a:latin typeface="Verdana" panose="020B0604030504040204" pitchFamily="34" charset="0"/>
                <a:ea typeface="Calibri" panose="020F0502020204030204" pitchFamily="34" charset="0"/>
                <a:cs typeface="Verdana" panose="020B0604030504040204" pitchFamily="34" charset="0"/>
              </a:rPr>
              <a:t>12</a:t>
            </a:r>
            <a:r>
              <a:rPr lang="x-none" sz="1600" baseline="30000" dirty="0">
                <a:solidFill>
                  <a:srgbClr val="000000"/>
                </a:solidFill>
                <a:latin typeface="Symbol" panose="05050102010706020507" pitchFamily="18" charset="2"/>
                <a:ea typeface="Calibri" panose="020F0502020204030204" pitchFamily="34" charset="0"/>
                <a:cs typeface="Symbol" panose="05050102010706020507" pitchFamily="18" charset="2"/>
              </a:rPr>
              <a:t>t</a:t>
            </a:r>
            <a:r>
              <a:rPr lang="x-none" sz="1600" dirty="0">
                <a:solidFill>
                  <a:srgbClr val="222222"/>
                </a:solidFill>
                <a:latin typeface="Cambria Math" panose="02040503050406030204" pitchFamily="18" charset="0"/>
                <a:ea typeface="Calibri" panose="020F0502020204030204" pitchFamily="34" charset="0"/>
                <a:cs typeface="Cambria Math" panose="02040503050406030204" pitchFamily="18" charset="0"/>
              </a:rPr>
              <a:t>⊥</a:t>
            </a:r>
            <a:r>
              <a:rPr lang="x-none" sz="1600" dirty="0">
                <a:solidFill>
                  <a:srgbClr val="000000"/>
                </a:solidFill>
                <a:latin typeface="Verdana" panose="020B0604030504040204" pitchFamily="34" charset="0"/>
                <a:ea typeface="Calibri" panose="020F0502020204030204" pitchFamily="34" charset="0"/>
                <a:cs typeface="Verdana" panose="020B0604030504040204" pitchFamily="34" charset="0"/>
              </a:rPr>
              <a:t> AB</a:t>
            </a:r>
            <a:endParaRPr lang="ru-RU" sz="1600" dirty="0">
              <a:latin typeface="Tahoma" panose="020B0604030504040204" pitchFamily="34" charset="0"/>
              <a:ea typeface="Calibri" panose="020F0502020204030204" pitchFamily="34" charset="0"/>
            </a:endParaRPr>
          </a:p>
          <a:p>
            <a:r>
              <a:rPr lang="ru-RU" sz="1600" dirty="0">
                <a:solidFill>
                  <a:srgbClr val="000000"/>
                </a:solidFill>
                <a:latin typeface="Verdana" panose="020B0604030504040204" pitchFamily="34" charset="0"/>
                <a:ea typeface="Calibri" panose="020F0502020204030204" pitchFamily="34" charset="0"/>
                <a:cs typeface="Verdana" panose="020B0604030504040204" pitchFamily="34" charset="0"/>
              </a:rPr>
              <a:t>      Заменить реакцию R</a:t>
            </a:r>
            <a:r>
              <a:rPr lang="ru-RU" sz="1600" baseline="-25000" dirty="0">
                <a:solidFill>
                  <a:srgbClr val="000000"/>
                </a:solidFill>
                <a:latin typeface="Verdana" panose="020B0604030504040204" pitchFamily="34" charset="0"/>
                <a:ea typeface="Calibri" panose="020F0502020204030204" pitchFamily="34" charset="0"/>
                <a:cs typeface="Verdana" panose="020B0604030504040204" pitchFamily="34" charset="0"/>
              </a:rPr>
              <a:t>43</a:t>
            </a:r>
            <a:r>
              <a:rPr lang="ru-RU" sz="1600" dirty="0">
                <a:solidFill>
                  <a:srgbClr val="000000"/>
                </a:solidFill>
                <a:latin typeface="Verdana" panose="020B0604030504040204" pitchFamily="34" charset="0"/>
                <a:ea typeface="Calibri" panose="020F0502020204030204" pitchFamily="34" charset="0"/>
                <a:cs typeface="Verdana" panose="020B0604030504040204" pitchFamily="34" charset="0"/>
              </a:rPr>
              <a:t> составляющими R</a:t>
            </a:r>
            <a:r>
              <a:rPr lang="ru-RU" sz="1600" baseline="-25000" dirty="0">
                <a:solidFill>
                  <a:srgbClr val="000000"/>
                </a:solidFill>
                <a:latin typeface="Verdana" panose="020B0604030504040204" pitchFamily="34" charset="0"/>
                <a:ea typeface="Calibri" panose="020F0502020204030204" pitchFamily="34" charset="0"/>
                <a:cs typeface="Verdana" panose="020B0604030504040204" pitchFamily="34" charset="0"/>
              </a:rPr>
              <a:t>43</a:t>
            </a:r>
            <a:r>
              <a:rPr lang="ru-RU" sz="1600" baseline="30000" dirty="0">
                <a:solidFill>
                  <a:srgbClr val="000000"/>
                </a:solidFill>
                <a:latin typeface="Verdana" panose="020B0604030504040204" pitchFamily="34" charset="0"/>
                <a:ea typeface="Calibri" panose="020F0502020204030204" pitchFamily="34" charset="0"/>
                <a:cs typeface="Verdana" panose="020B0604030504040204" pitchFamily="34" charset="0"/>
              </a:rPr>
              <a:t>n </a:t>
            </a:r>
            <a:r>
              <a:rPr lang="ru-RU" sz="1600" dirty="0">
                <a:solidFill>
                  <a:srgbClr val="000000"/>
                </a:solidFill>
                <a:latin typeface="Arial" panose="020B0604020202020204" pitchFamily="34" charset="0"/>
                <a:ea typeface="Calibri" panose="020F0502020204030204" pitchFamily="34" charset="0"/>
              </a:rPr>
              <a:t>II </a:t>
            </a:r>
            <a:r>
              <a:rPr lang="ru-RU" sz="1600" dirty="0">
                <a:solidFill>
                  <a:srgbClr val="000000"/>
                </a:solidFill>
                <a:latin typeface="Verdana" panose="020B0604030504040204" pitchFamily="34" charset="0"/>
                <a:ea typeface="Calibri" panose="020F0502020204030204" pitchFamily="34" charset="0"/>
                <a:cs typeface="Verdana" panose="020B0604030504040204" pitchFamily="34" charset="0"/>
              </a:rPr>
              <a:t>ВС и R</a:t>
            </a:r>
            <a:r>
              <a:rPr lang="ru-RU" sz="1600" baseline="-25000" dirty="0">
                <a:solidFill>
                  <a:srgbClr val="000000"/>
                </a:solidFill>
                <a:latin typeface="Verdana" panose="020B0604030504040204" pitchFamily="34" charset="0"/>
                <a:ea typeface="Calibri" panose="020F0502020204030204" pitchFamily="34" charset="0"/>
                <a:cs typeface="Verdana" panose="020B0604030504040204" pitchFamily="34" charset="0"/>
              </a:rPr>
              <a:t>43</a:t>
            </a:r>
            <a:r>
              <a:rPr lang="ru-RU" sz="1600" baseline="30000" dirty="0">
                <a:solidFill>
                  <a:srgbClr val="000000"/>
                </a:solidFill>
                <a:latin typeface="Symbol" panose="05050102010706020507" pitchFamily="18" charset="2"/>
                <a:ea typeface="Calibri" panose="020F0502020204030204" pitchFamily="34" charset="0"/>
                <a:cs typeface="Symbol" panose="05050102010706020507" pitchFamily="18" charset="2"/>
              </a:rPr>
              <a:t>t</a:t>
            </a:r>
            <a:r>
              <a:rPr lang="ru-RU" sz="1600" dirty="0">
                <a:solidFill>
                  <a:srgbClr val="222222"/>
                </a:solidFill>
                <a:latin typeface="Cambria Math" panose="02040503050406030204" pitchFamily="18" charset="0"/>
                <a:ea typeface="Calibri" panose="020F0502020204030204" pitchFamily="34" charset="0"/>
                <a:cs typeface="Cambria Math" panose="02040503050406030204" pitchFamily="18" charset="0"/>
              </a:rPr>
              <a:t>⊥</a:t>
            </a:r>
            <a:r>
              <a:rPr lang="ru-RU" sz="1600" dirty="0">
                <a:solidFill>
                  <a:srgbClr val="000000"/>
                </a:solidFill>
                <a:latin typeface="Verdana" panose="020B0604030504040204" pitchFamily="34" charset="0"/>
                <a:ea typeface="Calibri" panose="020F0502020204030204" pitchFamily="34" charset="0"/>
                <a:cs typeface="Verdana" panose="020B0604030504040204" pitchFamily="34" charset="0"/>
              </a:rPr>
              <a:t> ВС</a:t>
            </a:r>
            <a:endParaRPr lang="ru-RU" sz="1600" dirty="0"/>
          </a:p>
        </p:txBody>
      </p:sp>
      <p:graphicFrame>
        <p:nvGraphicFramePr>
          <p:cNvPr id="8" name="Таблица 7"/>
          <p:cNvGraphicFramePr>
            <a:graphicFrameLocks noGrp="1"/>
          </p:cNvGraphicFramePr>
          <p:nvPr>
            <p:extLst/>
          </p:nvPr>
        </p:nvGraphicFramePr>
        <p:xfrm>
          <a:off x="294503" y="1926084"/>
          <a:ext cx="6934200" cy="1845310"/>
        </p:xfrm>
        <a:graphic>
          <a:graphicData uri="http://schemas.openxmlformats.org/drawingml/2006/table">
            <a:tbl>
              <a:tblPr>
                <a:tableStyleId>{5C22544A-7EE6-4342-B048-85BDC9FD1C3A}</a:tableStyleId>
              </a:tblPr>
              <a:tblGrid>
                <a:gridCol w="554609"/>
                <a:gridCol w="3137702"/>
                <a:gridCol w="1531051"/>
                <a:gridCol w="1710838"/>
              </a:tblGrid>
              <a:tr h="295275">
                <a:tc>
                  <a:txBody>
                    <a:bodyPr/>
                    <a:lstStyle/>
                    <a:p>
                      <a:pPr algn="ctr">
                        <a:lnSpc>
                          <a:spcPct val="107000"/>
                        </a:lnSpc>
                        <a:spcAft>
                          <a:spcPts val="0"/>
                        </a:spcAft>
                      </a:pPr>
                      <a:r>
                        <a:rPr lang="x-none" sz="1400" dirty="0">
                          <a:effectLst/>
                        </a:rPr>
                        <a:t> </a:t>
                      </a:r>
                      <a:r>
                        <a:rPr lang="x-none" sz="1200" dirty="0" smtClean="0">
                          <a:effectLst/>
                        </a:rPr>
                        <a:t>Группа</a:t>
                      </a:r>
                      <a:endParaRPr lang="ru-RU" sz="1200" dirty="0">
                        <a:effectLst/>
                      </a:endParaRPr>
                    </a:p>
                    <a:p>
                      <a:pPr algn="ctr">
                        <a:lnSpc>
                          <a:spcPct val="107000"/>
                        </a:lnSpc>
                        <a:spcAft>
                          <a:spcPts val="0"/>
                        </a:spcAft>
                      </a:pPr>
                      <a:r>
                        <a:rPr lang="x-none" sz="1200" dirty="0">
                          <a:effectLst/>
                        </a:rPr>
                        <a:t>1 вида</a:t>
                      </a:r>
                      <a:endParaRPr lang="ru-RU" sz="1200" dirty="0">
                        <a:effectLst/>
                        <a:latin typeface="Tahoma" panose="020B0604030504040204" pitchFamily="34" charset="0"/>
                        <a:ea typeface="Calibri" panose="020F0502020204030204" pitchFamily="34" charset="0"/>
                      </a:endParaRPr>
                    </a:p>
                  </a:txBody>
                  <a:tcPr marL="9525" marR="9525" marT="9525" marB="9525"/>
                </a:tc>
                <a:tc>
                  <a:txBody>
                    <a:bodyPr/>
                    <a:lstStyle/>
                    <a:p>
                      <a:pPr>
                        <a:lnSpc>
                          <a:spcPct val="107000"/>
                        </a:lnSpc>
                        <a:spcAft>
                          <a:spcPts val="0"/>
                        </a:spcAft>
                      </a:pPr>
                      <a:r>
                        <a:rPr lang="x-none" sz="1400">
                          <a:effectLst/>
                        </a:rPr>
                        <a:t> </a:t>
                      </a:r>
                      <a:endParaRPr lang="ru-RU" sz="1200">
                        <a:effectLst/>
                        <a:latin typeface="Tahoma" panose="020B0604030504040204" pitchFamily="34" charset="0"/>
                        <a:ea typeface="Calibri" panose="020F0502020204030204" pitchFamily="34" charset="0"/>
                      </a:endParaRPr>
                    </a:p>
                  </a:txBody>
                  <a:tcPr marL="9525" marR="9525" marT="9525" marB="9525"/>
                </a:tc>
                <a:tc>
                  <a:txBody>
                    <a:bodyPr/>
                    <a:lstStyle/>
                    <a:p>
                      <a:pPr algn="ctr">
                        <a:lnSpc>
                          <a:spcPct val="107000"/>
                        </a:lnSpc>
                        <a:spcAft>
                          <a:spcPts val="0"/>
                        </a:spcAft>
                      </a:pPr>
                      <a:r>
                        <a:rPr lang="x-none" sz="1400">
                          <a:effectLst/>
                        </a:rPr>
                        <a:t> составить</a:t>
                      </a:r>
                      <a:br>
                        <a:rPr lang="x-none" sz="1400">
                          <a:effectLst/>
                        </a:rPr>
                      </a:br>
                      <a:r>
                        <a:rPr lang="x-none" sz="1400">
                          <a:effectLst/>
                        </a:rPr>
                        <a:t>∑ m</a:t>
                      </a:r>
                      <a:r>
                        <a:rPr lang="x-none" sz="1400" baseline="-25000">
                          <a:effectLst/>
                        </a:rPr>
                        <a:t>B</a:t>
                      </a:r>
                      <a:r>
                        <a:rPr lang="x-none" sz="1400">
                          <a:effectLst/>
                        </a:rPr>
                        <a:t>(2)=0</a:t>
                      </a:r>
                      <a:br>
                        <a:rPr lang="x-none" sz="1400">
                          <a:effectLst/>
                        </a:rPr>
                      </a:br>
                      <a:r>
                        <a:rPr lang="x-none" sz="1400">
                          <a:effectLst/>
                        </a:rPr>
                        <a:t/>
                      </a:r>
                      <a:br>
                        <a:rPr lang="x-none" sz="1400">
                          <a:effectLst/>
                        </a:rPr>
                      </a:br>
                      <a:r>
                        <a:rPr lang="x-none" sz="1400">
                          <a:effectLst/>
                        </a:rPr>
                        <a:t>∑ m</a:t>
                      </a:r>
                      <a:r>
                        <a:rPr lang="x-none" sz="1400" baseline="-25000">
                          <a:effectLst/>
                        </a:rPr>
                        <a:t>B</a:t>
                      </a:r>
                      <a:r>
                        <a:rPr lang="x-none" sz="1400">
                          <a:effectLst/>
                        </a:rPr>
                        <a:t>(3)=0</a:t>
                      </a:r>
                      <a:br>
                        <a:rPr lang="x-none" sz="1400">
                          <a:effectLst/>
                        </a:rPr>
                      </a:br>
                      <a:r>
                        <a:rPr lang="x-none" sz="1400">
                          <a:effectLst/>
                        </a:rPr>
                        <a:t/>
                      </a:r>
                      <a:br>
                        <a:rPr lang="x-none" sz="1400">
                          <a:effectLst/>
                        </a:rPr>
                      </a:br>
                      <a:r>
                        <a:rPr lang="x-none" sz="1400">
                          <a:effectLst/>
                        </a:rPr>
                        <a:t>∑ F(2,3)=0</a:t>
                      </a:r>
                      <a:br>
                        <a:rPr lang="x-none" sz="1400">
                          <a:effectLst/>
                        </a:rPr>
                      </a:br>
                      <a:r>
                        <a:rPr lang="x-none" sz="1400">
                          <a:effectLst/>
                        </a:rPr>
                        <a:t/>
                      </a:r>
                      <a:br>
                        <a:rPr lang="x-none" sz="1400">
                          <a:effectLst/>
                        </a:rPr>
                      </a:br>
                      <a:r>
                        <a:rPr lang="x-none" sz="1400">
                          <a:effectLst/>
                        </a:rPr>
                        <a:t>∑ F(2)=0</a:t>
                      </a:r>
                      <a:endParaRPr lang="ru-RU" sz="1200">
                        <a:effectLst/>
                        <a:latin typeface="Tahoma" panose="020B0604030504040204" pitchFamily="34" charset="0"/>
                        <a:ea typeface="Calibri" panose="020F0502020204030204" pitchFamily="34" charset="0"/>
                      </a:endParaRPr>
                    </a:p>
                  </a:txBody>
                  <a:tcPr marL="9525" marR="9525" marT="9525" marB="9525"/>
                </a:tc>
                <a:tc>
                  <a:txBody>
                    <a:bodyPr/>
                    <a:lstStyle/>
                    <a:p>
                      <a:pPr algn="ctr">
                        <a:lnSpc>
                          <a:spcPct val="107000"/>
                        </a:lnSpc>
                        <a:spcAft>
                          <a:spcPts val="0"/>
                        </a:spcAft>
                      </a:pPr>
                      <a:r>
                        <a:rPr lang="x-none" sz="1400" dirty="0">
                          <a:effectLst/>
                        </a:rPr>
                        <a:t>определить </a:t>
                      </a:r>
                      <a:br>
                        <a:rPr lang="x-none" sz="1400" dirty="0">
                          <a:effectLst/>
                        </a:rPr>
                      </a:br>
                      <a:r>
                        <a:rPr lang="x-none" sz="1400" dirty="0">
                          <a:effectLst/>
                        </a:rPr>
                        <a:t>R</a:t>
                      </a:r>
                      <a:r>
                        <a:rPr lang="x-none" sz="1400" baseline="-25000" dirty="0">
                          <a:effectLst/>
                        </a:rPr>
                        <a:t>12</a:t>
                      </a:r>
                      <a:r>
                        <a:rPr lang="x-none" sz="1400" baseline="30000" dirty="0">
                          <a:effectLst/>
                        </a:rPr>
                        <a:t>t</a:t>
                      </a:r>
                      <a:r>
                        <a:rPr lang="x-none" sz="1400" dirty="0">
                          <a:effectLst/>
                        </a:rPr>
                        <a:t> </a:t>
                      </a:r>
                      <a:br>
                        <a:rPr lang="x-none" sz="1400" dirty="0">
                          <a:effectLst/>
                        </a:rPr>
                      </a:br>
                      <a:r>
                        <a:rPr lang="x-none" sz="1400" dirty="0">
                          <a:effectLst/>
                        </a:rPr>
                        <a:t/>
                      </a:r>
                      <a:br>
                        <a:rPr lang="x-none" sz="1400" dirty="0">
                          <a:effectLst/>
                        </a:rPr>
                      </a:br>
                      <a:r>
                        <a:rPr lang="x-none" sz="1400" dirty="0">
                          <a:effectLst/>
                        </a:rPr>
                        <a:t>R</a:t>
                      </a:r>
                      <a:r>
                        <a:rPr lang="x-none" sz="1400" baseline="-25000" dirty="0">
                          <a:effectLst/>
                        </a:rPr>
                        <a:t>43</a:t>
                      </a:r>
                      <a:r>
                        <a:rPr lang="x-none" sz="1400" baseline="30000" dirty="0">
                          <a:effectLst/>
                        </a:rPr>
                        <a:t>t</a:t>
                      </a:r>
                      <a:r>
                        <a:rPr lang="x-none" sz="1400" dirty="0">
                          <a:effectLst/>
                        </a:rPr>
                        <a:t> </a:t>
                      </a:r>
                      <a:br>
                        <a:rPr lang="x-none" sz="1400" dirty="0">
                          <a:effectLst/>
                        </a:rPr>
                      </a:br>
                      <a:r>
                        <a:rPr lang="x-none" sz="1400" dirty="0">
                          <a:effectLst/>
                        </a:rPr>
                        <a:t/>
                      </a:r>
                      <a:br>
                        <a:rPr lang="x-none" sz="1400" dirty="0">
                          <a:effectLst/>
                        </a:rPr>
                      </a:br>
                      <a:r>
                        <a:rPr lang="x-none" sz="1400" dirty="0">
                          <a:effectLst/>
                        </a:rPr>
                        <a:t>R</a:t>
                      </a:r>
                      <a:r>
                        <a:rPr lang="x-none" sz="1400" baseline="-25000" dirty="0">
                          <a:effectLst/>
                        </a:rPr>
                        <a:t>12</a:t>
                      </a:r>
                      <a:r>
                        <a:rPr lang="x-none" sz="1400" baseline="30000" dirty="0">
                          <a:effectLst/>
                        </a:rPr>
                        <a:t>n; </a:t>
                      </a:r>
                      <a:r>
                        <a:rPr lang="x-none" sz="1400" dirty="0">
                          <a:effectLst/>
                        </a:rPr>
                        <a:t> R</a:t>
                      </a:r>
                      <a:r>
                        <a:rPr lang="x-none" sz="1400" baseline="-25000" dirty="0">
                          <a:effectLst/>
                        </a:rPr>
                        <a:t>43</a:t>
                      </a:r>
                      <a:r>
                        <a:rPr lang="x-none" sz="1400" baseline="30000" dirty="0">
                          <a:effectLst/>
                        </a:rPr>
                        <a:t>n</a:t>
                      </a:r>
                      <a:r>
                        <a:rPr lang="x-none" sz="1400" dirty="0">
                          <a:effectLst/>
                        </a:rPr>
                        <a:t> </a:t>
                      </a:r>
                      <a:br>
                        <a:rPr lang="x-none" sz="1400" dirty="0">
                          <a:effectLst/>
                        </a:rPr>
                      </a:br>
                      <a:r>
                        <a:rPr lang="x-none" sz="1400" dirty="0">
                          <a:effectLst/>
                        </a:rPr>
                        <a:t/>
                      </a:r>
                      <a:br>
                        <a:rPr lang="x-none" sz="1400" dirty="0">
                          <a:effectLst/>
                        </a:rPr>
                      </a:br>
                      <a:r>
                        <a:rPr lang="x-none" sz="1400" dirty="0">
                          <a:effectLst/>
                        </a:rPr>
                        <a:t>R</a:t>
                      </a:r>
                      <a:r>
                        <a:rPr lang="x-none" sz="1400" baseline="-25000" dirty="0">
                          <a:effectLst/>
                        </a:rPr>
                        <a:t>32</a:t>
                      </a:r>
                      <a:r>
                        <a:rPr lang="x-none" sz="1400" dirty="0">
                          <a:effectLst/>
                        </a:rPr>
                        <a:t> </a:t>
                      </a:r>
                      <a:endParaRPr lang="ru-RU" sz="1200" dirty="0">
                        <a:effectLst/>
                        <a:latin typeface="Tahoma" panose="020B0604030504040204" pitchFamily="34" charset="0"/>
                        <a:ea typeface="Calibri" panose="020F0502020204030204" pitchFamily="34" charset="0"/>
                      </a:endParaRPr>
                    </a:p>
                  </a:txBody>
                  <a:tcPr marL="9525" marR="9525" marT="9525" marB="9525"/>
                </a:tc>
              </a:tr>
            </a:tbl>
          </a:graphicData>
        </a:graphic>
      </p:graphicFrame>
      <p:pic>
        <p:nvPicPr>
          <p:cNvPr id="52225" name="Рисунок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38200" y="2000201"/>
            <a:ext cx="3133725" cy="1485900"/>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9" name="Таблица 8"/>
          <p:cNvGraphicFramePr>
            <a:graphicFrameLocks noGrp="1"/>
          </p:cNvGraphicFramePr>
          <p:nvPr>
            <p:extLst/>
          </p:nvPr>
        </p:nvGraphicFramePr>
        <p:xfrm>
          <a:off x="294503" y="4178876"/>
          <a:ext cx="6934200" cy="2073593"/>
        </p:xfrm>
        <a:graphic>
          <a:graphicData uri="http://schemas.openxmlformats.org/drawingml/2006/table">
            <a:tbl>
              <a:tblPr>
                <a:tableStyleId>{5C22544A-7EE6-4342-B048-85BDC9FD1C3A}</a:tableStyleId>
              </a:tblPr>
              <a:tblGrid>
                <a:gridCol w="554609"/>
                <a:gridCol w="3137702"/>
                <a:gridCol w="1531051"/>
                <a:gridCol w="1710838"/>
              </a:tblGrid>
              <a:tr h="295275">
                <a:tc>
                  <a:txBody>
                    <a:bodyPr/>
                    <a:lstStyle/>
                    <a:p>
                      <a:pPr algn="ctr">
                        <a:lnSpc>
                          <a:spcPct val="107000"/>
                        </a:lnSpc>
                        <a:spcAft>
                          <a:spcPts val="0"/>
                        </a:spcAft>
                      </a:pPr>
                      <a:r>
                        <a:rPr lang="x-none" sz="1200" dirty="0">
                          <a:effectLst/>
                        </a:rPr>
                        <a:t> </a:t>
                      </a:r>
                      <a:r>
                        <a:rPr lang="x-none" sz="1200" dirty="0" smtClean="0">
                          <a:effectLst/>
                        </a:rPr>
                        <a:t>Группа</a:t>
                      </a:r>
                      <a:endParaRPr lang="ru-RU" sz="1200" dirty="0">
                        <a:effectLst/>
                      </a:endParaRPr>
                    </a:p>
                    <a:p>
                      <a:pPr algn="ctr">
                        <a:lnSpc>
                          <a:spcPct val="107000"/>
                        </a:lnSpc>
                        <a:spcAft>
                          <a:spcPts val="0"/>
                        </a:spcAft>
                      </a:pPr>
                      <a:r>
                        <a:rPr lang="x-none" sz="1200" dirty="0">
                          <a:effectLst/>
                        </a:rPr>
                        <a:t>2 вида</a:t>
                      </a:r>
                      <a:endParaRPr lang="ru-RU" sz="1200" dirty="0">
                        <a:effectLst/>
                        <a:latin typeface="Tahoma" panose="020B0604030504040204" pitchFamily="34" charset="0"/>
                        <a:ea typeface="Calibri" panose="020F0502020204030204" pitchFamily="34" charset="0"/>
                      </a:endParaRPr>
                    </a:p>
                  </a:txBody>
                  <a:tcPr marL="9525" marR="9525" marT="9525" marB="9525"/>
                </a:tc>
                <a:tc>
                  <a:txBody>
                    <a:bodyPr/>
                    <a:lstStyle/>
                    <a:p>
                      <a:pPr>
                        <a:lnSpc>
                          <a:spcPct val="107000"/>
                        </a:lnSpc>
                        <a:spcAft>
                          <a:spcPts val="0"/>
                        </a:spcAft>
                      </a:pPr>
                      <a:r>
                        <a:rPr lang="x-none" sz="1400">
                          <a:effectLst/>
                        </a:rPr>
                        <a:t> </a:t>
                      </a:r>
                      <a:endParaRPr lang="ru-RU" sz="1200">
                        <a:effectLst/>
                        <a:latin typeface="Tahoma" panose="020B0604030504040204" pitchFamily="34" charset="0"/>
                        <a:ea typeface="Calibri" panose="020F0502020204030204" pitchFamily="34" charset="0"/>
                      </a:endParaRPr>
                    </a:p>
                  </a:txBody>
                  <a:tcPr marL="9525" marR="9525" marT="9525" marB="9525"/>
                </a:tc>
                <a:tc>
                  <a:txBody>
                    <a:bodyPr/>
                    <a:lstStyle/>
                    <a:p>
                      <a:pPr algn="ctr">
                        <a:lnSpc>
                          <a:spcPct val="107000"/>
                        </a:lnSpc>
                        <a:spcAft>
                          <a:spcPts val="0"/>
                        </a:spcAft>
                      </a:pPr>
                      <a:r>
                        <a:rPr lang="x-none" sz="1400">
                          <a:effectLst/>
                        </a:rPr>
                        <a:t> составить</a:t>
                      </a:r>
                      <a:br>
                        <a:rPr lang="x-none" sz="1400">
                          <a:effectLst/>
                        </a:rPr>
                      </a:br>
                      <a:r>
                        <a:rPr lang="x-none" sz="1400">
                          <a:effectLst/>
                        </a:rPr>
                        <a:t/>
                      </a:r>
                      <a:br>
                        <a:rPr lang="x-none" sz="1400">
                          <a:effectLst/>
                        </a:rPr>
                      </a:br>
                      <a:r>
                        <a:rPr lang="x-none" sz="1400">
                          <a:effectLst/>
                        </a:rPr>
                        <a:t>∑ m</a:t>
                      </a:r>
                      <a:r>
                        <a:rPr lang="x-none" sz="1400" baseline="-25000">
                          <a:effectLst/>
                        </a:rPr>
                        <a:t>B</a:t>
                      </a:r>
                      <a:r>
                        <a:rPr lang="x-none" sz="1400">
                          <a:effectLst/>
                        </a:rPr>
                        <a:t>(2)=0</a:t>
                      </a:r>
                      <a:br>
                        <a:rPr lang="x-none" sz="1400">
                          <a:effectLst/>
                        </a:rPr>
                      </a:br>
                      <a:r>
                        <a:rPr lang="x-none" sz="1400">
                          <a:effectLst/>
                        </a:rPr>
                        <a:t/>
                      </a:r>
                      <a:br>
                        <a:rPr lang="x-none" sz="1400">
                          <a:effectLst/>
                        </a:rPr>
                      </a:br>
                      <a:r>
                        <a:rPr lang="x-none" sz="1400">
                          <a:effectLst/>
                        </a:rPr>
                        <a:t>∑ F(2,3)=0</a:t>
                      </a:r>
                      <a:br>
                        <a:rPr lang="x-none" sz="1400">
                          <a:effectLst/>
                        </a:rPr>
                      </a:br>
                      <a:r>
                        <a:rPr lang="x-none" sz="1400">
                          <a:effectLst/>
                        </a:rPr>
                        <a:t/>
                      </a:r>
                      <a:br>
                        <a:rPr lang="x-none" sz="1400">
                          <a:effectLst/>
                        </a:rPr>
                      </a:br>
                      <a:r>
                        <a:rPr lang="x-none" sz="1400">
                          <a:effectLst/>
                        </a:rPr>
                        <a:t>∑ m</a:t>
                      </a:r>
                      <a:r>
                        <a:rPr lang="x-none" sz="1400" baseline="-25000">
                          <a:effectLst/>
                        </a:rPr>
                        <a:t>B</a:t>
                      </a:r>
                      <a:r>
                        <a:rPr lang="x-none" sz="1400">
                          <a:effectLst/>
                        </a:rPr>
                        <a:t>(3)=0</a:t>
                      </a:r>
                      <a:br>
                        <a:rPr lang="x-none" sz="1400">
                          <a:effectLst/>
                        </a:rPr>
                      </a:br>
                      <a:r>
                        <a:rPr lang="x-none" sz="1400">
                          <a:effectLst/>
                        </a:rPr>
                        <a:t/>
                      </a:r>
                      <a:br>
                        <a:rPr lang="x-none" sz="1400">
                          <a:effectLst/>
                        </a:rPr>
                      </a:br>
                      <a:r>
                        <a:rPr lang="x-none" sz="1400">
                          <a:effectLst/>
                        </a:rPr>
                        <a:t>∑ F(2)=0</a:t>
                      </a:r>
                      <a:endParaRPr lang="ru-RU" sz="1200">
                        <a:effectLst/>
                        <a:latin typeface="Tahoma" panose="020B0604030504040204" pitchFamily="34" charset="0"/>
                        <a:ea typeface="Calibri" panose="020F0502020204030204" pitchFamily="34" charset="0"/>
                      </a:endParaRPr>
                    </a:p>
                  </a:txBody>
                  <a:tcPr marL="9525" marR="9525" marT="9525" marB="9525"/>
                </a:tc>
                <a:tc>
                  <a:txBody>
                    <a:bodyPr/>
                    <a:lstStyle/>
                    <a:p>
                      <a:pPr algn="ctr">
                        <a:lnSpc>
                          <a:spcPct val="107000"/>
                        </a:lnSpc>
                        <a:spcAft>
                          <a:spcPts val="0"/>
                        </a:spcAft>
                      </a:pPr>
                      <a:r>
                        <a:rPr lang="x-none" sz="1400" dirty="0">
                          <a:effectLst/>
                        </a:rPr>
                        <a:t>определить </a:t>
                      </a:r>
                      <a:br>
                        <a:rPr lang="x-none" sz="1400" dirty="0">
                          <a:effectLst/>
                        </a:rPr>
                      </a:br>
                      <a:r>
                        <a:rPr lang="x-none" sz="1400" dirty="0">
                          <a:effectLst/>
                        </a:rPr>
                        <a:t>R</a:t>
                      </a:r>
                      <a:r>
                        <a:rPr lang="x-none" sz="1400" baseline="-25000" dirty="0">
                          <a:effectLst/>
                        </a:rPr>
                        <a:t>12</a:t>
                      </a:r>
                      <a:r>
                        <a:rPr lang="x-none" sz="1400" baseline="30000" dirty="0">
                          <a:effectLst/>
                        </a:rPr>
                        <a:t>t</a:t>
                      </a:r>
                      <a:r>
                        <a:rPr lang="x-none" sz="1400" dirty="0">
                          <a:effectLst/>
                        </a:rPr>
                        <a:t> </a:t>
                      </a:r>
                      <a:br>
                        <a:rPr lang="x-none" sz="1400" dirty="0">
                          <a:effectLst/>
                        </a:rPr>
                      </a:br>
                      <a:r>
                        <a:rPr lang="x-none" sz="1400" dirty="0">
                          <a:effectLst/>
                        </a:rPr>
                        <a:t/>
                      </a:r>
                      <a:br>
                        <a:rPr lang="x-none" sz="1400" dirty="0">
                          <a:effectLst/>
                        </a:rPr>
                      </a:br>
                      <a:r>
                        <a:rPr lang="x-none" sz="1400" dirty="0">
                          <a:effectLst/>
                        </a:rPr>
                        <a:t>R</a:t>
                      </a:r>
                      <a:r>
                        <a:rPr lang="x-none" sz="1400" baseline="-25000" dirty="0">
                          <a:effectLst/>
                        </a:rPr>
                        <a:t>12</a:t>
                      </a:r>
                      <a:r>
                        <a:rPr lang="x-none" sz="1400" baseline="30000" dirty="0">
                          <a:effectLst/>
                        </a:rPr>
                        <a:t>n; </a:t>
                      </a:r>
                      <a:r>
                        <a:rPr lang="x-none" sz="1400" dirty="0">
                          <a:effectLst/>
                        </a:rPr>
                        <a:t> R</a:t>
                      </a:r>
                      <a:r>
                        <a:rPr lang="x-none" sz="1400" baseline="-25000" dirty="0">
                          <a:effectLst/>
                        </a:rPr>
                        <a:t>43</a:t>
                      </a:r>
                      <a:r>
                        <a:rPr lang="x-none" sz="1400" dirty="0">
                          <a:effectLst/>
                        </a:rPr>
                        <a:t> </a:t>
                      </a:r>
                      <a:br>
                        <a:rPr lang="x-none" sz="1400" dirty="0">
                          <a:effectLst/>
                        </a:rPr>
                      </a:br>
                      <a:r>
                        <a:rPr lang="x-none" sz="1400" dirty="0">
                          <a:effectLst/>
                        </a:rPr>
                        <a:t/>
                      </a:r>
                      <a:br>
                        <a:rPr lang="x-none" sz="1400" dirty="0">
                          <a:effectLst/>
                        </a:rPr>
                      </a:br>
                      <a:r>
                        <a:rPr lang="x-none" sz="1400" dirty="0">
                          <a:effectLst/>
                        </a:rPr>
                        <a:t>h</a:t>
                      </a:r>
                      <a:r>
                        <a:rPr lang="x-none" sz="1400" baseline="-25000" dirty="0">
                          <a:effectLst/>
                        </a:rPr>
                        <a:t>43</a:t>
                      </a:r>
                      <a:r>
                        <a:rPr lang="x-none" sz="1400" dirty="0">
                          <a:effectLst/>
                        </a:rPr>
                        <a:t> </a:t>
                      </a:r>
                      <a:br>
                        <a:rPr lang="x-none" sz="1400" dirty="0">
                          <a:effectLst/>
                        </a:rPr>
                      </a:br>
                      <a:r>
                        <a:rPr lang="x-none" sz="1400" dirty="0">
                          <a:effectLst/>
                        </a:rPr>
                        <a:t/>
                      </a:r>
                      <a:br>
                        <a:rPr lang="x-none" sz="1400" dirty="0">
                          <a:effectLst/>
                        </a:rPr>
                      </a:br>
                      <a:r>
                        <a:rPr lang="x-none" sz="1400" dirty="0">
                          <a:effectLst/>
                        </a:rPr>
                        <a:t>R</a:t>
                      </a:r>
                      <a:r>
                        <a:rPr lang="x-none" sz="1400" baseline="-25000" dirty="0">
                          <a:effectLst/>
                        </a:rPr>
                        <a:t>32</a:t>
                      </a:r>
                      <a:r>
                        <a:rPr lang="x-none" sz="1400" dirty="0">
                          <a:effectLst/>
                        </a:rPr>
                        <a:t> </a:t>
                      </a:r>
                      <a:endParaRPr lang="ru-RU" sz="1200" dirty="0">
                        <a:effectLst/>
                        <a:latin typeface="Tahoma" panose="020B0604030504040204" pitchFamily="34" charset="0"/>
                        <a:ea typeface="Calibri" panose="020F0502020204030204" pitchFamily="34" charset="0"/>
                      </a:endParaRPr>
                    </a:p>
                  </a:txBody>
                  <a:tcPr marL="9525" marR="9525" marT="9525" marB="9525"/>
                </a:tc>
              </a:tr>
            </a:tbl>
          </a:graphicData>
        </a:graphic>
      </p:graphicFrame>
      <p:sp>
        <p:nvSpPr>
          <p:cNvPr id="10" name="Rectangle 3"/>
          <p:cNvSpPr>
            <a:spLocks noChangeArrowheads="1"/>
          </p:cNvSpPr>
          <p:nvPr/>
        </p:nvSpPr>
        <p:spPr bwMode="auto">
          <a:xfrm>
            <a:off x="1138367" y="3804001"/>
            <a:ext cx="5962491"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defTabSz="914400" rtl="0" eaLnBrk="0" fontAlgn="base" latinLnBrk="0" hangingPunct="0">
              <a:lnSpc>
                <a:spcPct val="100000"/>
              </a:lnSpc>
              <a:spcBef>
                <a:spcPct val="0"/>
              </a:spcBef>
              <a:spcAft>
                <a:spcPct val="0"/>
              </a:spcAft>
              <a:buClrTx/>
              <a:buSzTx/>
              <a:buFontTx/>
              <a:buNone/>
              <a:tabLst/>
            </a:pPr>
            <a:r>
              <a:rPr kumimoji="0" lang="ru-RU" altLang="ru-RU" sz="1400" b="0" i="0" u="none" strike="noStrike" cap="none" normalizeH="0" baseline="0" dirty="0" smtClean="0">
                <a:ln>
                  <a:noFill/>
                </a:ln>
                <a:solidFill>
                  <a:srgbClr val="000000"/>
                </a:solidFill>
                <a:effectLst/>
                <a:latin typeface="Tahoma" panose="020B0604030504040204" pitchFamily="34" charset="0"/>
                <a:ea typeface="Calibri" panose="020F0502020204030204" pitchFamily="34" charset="0"/>
                <a:cs typeface="Verdana" panose="020B0604030504040204" pitchFamily="34" charset="0"/>
              </a:rPr>
              <a:t>Заменить реакцию R</a:t>
            </a:r>
            <a:r>
              <a:rPr kumimoji="0" lang="ru-RU" altLang="ru-RU" sz="1400" b="0" i="0" u="none" strike="noStrike" cap="none" normalizeH="0" baseline="-30000" dirty="0" smtClean="0">
                <a:ln>
                  <a:noFill/>
                </a:ln>
                <a:solidFill>
                  <a:srgbClr val="000000"/>
                </a:solidFill>
                <a:effectLst/>
                <a:latin typeface="Tahoma" panose="020B0604030504040204" pitchFamily="34" charset="0"/>
                <a:ea typeface="Calibri" panose="020F0502020204030204" pitchFamily="34" charset="0"/>
                <a:cs typeface="Verdana" panose="020B0604030504040204" pitchFamily="34" charset="0"/>
              </a:rPr>
              <a:t>12</a:t>
            </a:r>
            <a:r>
              <a:rPr kumimoji="0" lang="ru-RU" altLang="ru-RU" sz="1400" b="0" i="0" u="none" strike="noStrike" cap="none" normalizeH="0" baseline="0" dirty="0" smtClean="0">
                <a:ln>
                  <a:noFill/>
                </a:ln>
                <a:solidFill>
                  <a:srgbClr val="000000"/>
                </a:solidFill>
                <a:effectLst/>
                <a:latin typeface="Tahoma" panose="020B0604030504040204" pitchFamily="34" charset="0"/>
                <a:ea typeface="Calibri" panose="020F0502020204030204" pitchFamily="34" charset="0"/>
                <a:cs typeface="Verdana" panose="020B0604030504040204" pitchFamily="34" charset="0"/>
              </a:rPr>
              <a:t> составляющими R</a:t>
            </a:r>
            <a:r>
              <a:rPr kumimoji="0" lang="ru-RU" altLang="ru-RU" sz="1400" b="0" i="0" u="none" strike="noStrike" cap="none" normalizeH="0" baseline="-30000" dirty="0" smtClean="0">
                <a:ln>
                  <a:noFill/>
                </a:ln>
                <a:solidFill>
                  <a:srgbClr val="000000"/>
                </a:solidFill>
                <a:effectLst/>
                <a:latin typeface="Tahoma" panose="020B0604030504040204" pitchFamily="34" charset="0"/>
                <a:ea typeface="Calibri" panose="020F0502020204030204" pitchFamily="34" charset="0"/>
                <a:cs typeface="Verdana" panose="020B0604030504040204" pitchFamily="34" charset="0"/>
              </a:rPr>
              <a:t>12</a:t>
            </a:r>
            <a:r>
              <a:rPr kumimoji="0" lang="ru-RU" altLang="ru-RU" sz="1400" b="0" i="0" u="none" strike="noStrike" cap="none" normalizeH="0" baseline="30000" dirty="0" smtClean="0">
                <a:ln>
                  <a:noFill/>
                </a:ln>
                <a:solidFill>
                  <a:srgbClr val="000000"/>
                </a:solidFill>
                <a:effectLst/>
                <a:latin typeface="Tahoma" panose="020B0604030504040204" pitchFamily="34" charset="0"/>
                <a:ea typeface="Calibri" panose="020F0502020204030204" pitchFamily="34" charset="0"/>
                <a:cs typeface="Verdana" panose="020B0604030504040204" pitchFamily="34" charset="0"/>
              </a:rPr>
              <a:t>n </a:t>
            </a:r>
            <a:r>
              <a:rPr kumimoji="0" lang="ru-RU" altLang="ru-RU" sz="1400" b="0" i="0" u="none" strike="noStrike" cap="none" normalizeH="0" baseline="0" dirty="0" smtClean="0">
                <a:ln>
                  <a:noFill/>
                </a:ln>
                <a:solidFill>
                  <a:srgbClr val="000000"/>
                </a:solidFill>
                <a:effectLst/>
                <a:latin typeface="Arial" panose="020B0604020202020204" pitchFamily="34" charset="0"/>
                <a:ea typeface="Calibri" panose="020F0502020204030204" pitchFamily="34" charset="0"/>
                <a:cs typeface="Arial" panose="020B0604020202020204" pitchFamily="34" charset="0"/>
              </a:rPr>
              <a:t>II </a:t>
            </a:r>
            <a:r>
              <a:rPr kumimoji="0" lang="ru-RU" altLang="ru-RU" sz="1400" b="0" i="0" u="none" strike="noStrike" cap="none" normalizeH="0" baseline="0" dirty="0" smtClean="0">
                <a:ln>
                  <a:noFill/>
                </a:ln>
                <a:solidFill>
                  <a:srgbClr val="000000"/>
                </a:solidFill>
                <a:effectLst/>
                <a:latin typeface="Tahoma" panose="020B0604030504040204" pitchFamily="34" charset="0"/>
                <a:ea typeface="Calibri" panose="020F0502020204030204" pitchFamily="34" charset="0"/>
                <a:cs typeface="Verdana" panose="020B0604030504040204" pitchFamily="34" charset="0"/>
              </a:rPr>
              <a:t>AB и R</a:t>
            </a:r>
            <a:r>
              <a:rPr kumimoji="0" lang="ru-RU" altLang="ru-RU" sz="1400" b="0" i="0" u="none" strike="noStrike" cap="none" normalizeH="0" baseline="-30000" dirty="0" smtClean="0">
                <a:ln>
                  <a:noFill/>
                </a:ln>
                <a:solidFill>
                  <a:srgbClr val="000000"/>
                </a:solidFill>
                <a:effectLst/>
                <a:latin typeface="Tahoma" panose="020B0604030504040204" pitchFamily="34" charset="0"/>
                <a:ea typeface="Calibri" panose="020F0502020204030204" pitchFamily="34" charset="0"/>
                <a:cs typeface="Verdana" panose="020B0604030504040204" pitchFamily="34" charset="0"/>
              </a:rPr>
              <a:t>12</a:t>
            </a:r>
            <a:r>
              <a:rPr kumimoji="0" lang="ru-RU" altLang="ru-RU" sz="1400" b="0" i="0" u="none" strike="noStrike" cap="none" normalizeH="0" baseline="30000" dirty="0" smtClean="0">
                <a:ln>
                  <a:noFill/>
                </a:ln>
                <a:solidFill>
                  <a:srgbClr val="000000"/>
                </a:solidFill>
                <a:effectLst/>
                <a:latin typeface="Tahoma" panose="020B0604030504040204" pitchFamily="34" charset="0"/>
                <a:ea typeface="Calibri" panose="020F0502020204030204" pitchFamily="34" charset="0"/>
                <a:cs typeface="Symbol" panose="05050102010706020507" pitchFamily="18" charset="2"/>
              </a:rPr>
              <a:t>t</a:t>
            </a:r>
            <a:r>
              <a:rPr kumimoji="0" lang="ru-RU" altLang="ru-RU" sz="1400" b="0" i="0" u="none" strike="noStrike" cap="none" normalizeH="0" baseline="0" dirty="0" smtClean="0">
                <a:ln>
                  <a:noFill/>
                </a:ln>
                <a:solidFill>
                  <a:srgbClr val="222222"/>
                </a:solidFill>
                <a:effectLst/>
                <a:latin typeface="Tahoma" panose="020B0604030504040204" pitchFamily="34" charset="0"/>
                <a:ea typeface="Calibri" panose="020F0502020204030204" pitchFamily="34" charset="0"/>
                <a:cs typeface="Cambria Math" panose="02040503050406030204" pitchFamily="18" charset="0"/>
              </a:rPr>
              <a:t>⊥</a:t>
            </a:r>
            <a:r>
              <a:rPr kumimoji="0" lang="ru-RU" altLang="ru-RU" sz="1400" b="0" i="0" u="none" strike="noStrike" cap="none" normalizeH="0" baseline="0" dirty="0" smtClean="0">
                <a:ln>
                  <a:noFill/>
                </a:ln>
                <a:solidFill>
                  <a:srgbClr val="000000"/>
                </a:solidFill>
                <a:effectLst/>
                <a:latin typeface="Tahoma" panose="020B0604030504040204" pitchFamily="34" charset="0"/>
                <a:ea typeface="Calibri" panose="020F0502020204030204" pitchFamily="34" charset="0"/>
                <a:cs typeface="Verdana" panose="020B0604030504040204" pitchFamily="34" charset="0"/>
              </a:rPr>
              <a:t> AB     </a:t>
            </a:r>
            <a:endParaRPr kumimoji="0" lang="ru-RU" altLang="ru-RU" sz="1800" b="0" i="0" u="none" strike="noStrike" cap="none" normalizeH="0" baseline="0" dirty="0" smtClean="0">
              <a:ln>
                <a:noFill/>
              </a:ln>
              <a:solidFill>
                <a:schemeClr val="tx1"/>
              </a:solidFill>
              <a:effectLst/>
              <a:latin typeface="Arial" panose="020B0604020202020204" pitchFamily="34" charset="0"/>
            </a:endParaRPr>
          </a:p>
        </p:txBody>
      </p:sp>
      <p:pic>
        <p:nvPicPr>
          <p:cNvPr id="52226" name="Рисунок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95479" y="4261806"/>
            <a:ext cx="3124200" cy="1895475"/>
          </a:xfrm>
          <a:prstGeom prst="rect">
            <a:avLst/>
          </a:prstGeom>
          <a:noFill/>
          <a:extLst>
            <a:ext uri="{909E8E84-426E-40DD-AFC4-6F175D3DCCD1}">
              <a14:hiddenFill xmlns:a14="http://schemas.microsoft.com/office/drawing/2010/main">
                <a:solidFill>
                  <a:srgbClr val="FFFFFF"/>
                </a:solidFill>
              </a14:hiddenFill>
            </a:ext>
          </a:extLst>
        </p:spPr>
      </p:pic>
      <p:pic>
        <p:nvPicPr>
          <p:cNvPr id="12" name="Рисунок 11"/>
          <p:cNvPicPr>
            <a:picLocks noChangeAspect="1"/>
          </p:cNvPicPr>
          <p:nvPr/>
        </p:nvPicPr>
        <p:blipFill>
          <a:blip r:embed="rId5"/>
          <a:stretch>
            <a:fillRect/>
          </a:stretch>
        </p:blipFill>
        <p:spPr>
          <a:xfrm>
            <a:off x="8760916" y="3852164"/>
            <a:ext cx="3215676" cy="2456023"/>
          </a:xfrm>
          <a:prstGeom prst="rect">
            <a:avLst/>
          </a:prstGeom>
        </p:spPr>
      </p:pic>
      <p:sp>
        <p:nvSpPr>
          <p:cNvPr id="15" name="Rectangle 3"/>
          <p:cNvSpPr>
            <a:spLocks noChangeArrowheads="1"/>
          </p:cNvSpPr>
          <p:nvPr/>
        </p:nvSpPr>
        <p:spPr bwMode="auto">
          <a:xfrm>
            <a:off x="7228703" y="4293274"/>
            <a:ext cx="1818503" cy="5539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lvl="0" eaLnBrk="0" fontAlgn="base" hangingPunct="0">
              <a:spcBef>
                <a:spcPct val="0"/>
              </a:spcBef>
              <a:spcAft>
                <a:spcPct val="0"/>
              </a:spcAft>
            </a:pPr>
            <a:r>
              <a:rPr kumimoji="0" lang="ru-RU" altLang="ru-RU" sz="1400" b="0" i="0" u="none" strike="noStrike" cap="none" normalizeH="0" baseline="0" dirty="0" smtClean="0">
                <a:ln>
                  <a:noFill/>
                </a:ln>
                <a:solidFill>
                  <a:srgbClr val="000000"/>
                </a:solidFill>
                <a:effectLst/>
                <a:latin typeface="Tahoma" panose="020B0604030504040204" pitchFamily="34" charset="0"/>
                <a:ea typeface="Calibri" panose="020F0502020204030204" pitchFamily="34" charset="0"/>
                <a:cs typeface="Verdana" panose="020B0604030504040204" pitchFamily="34" charset="0"/>
              </a:rPr>
              <a:t>Элементарный модуль Пл</a:t>
            </a:r>
            <a:r>
              <a:rPr lang="ru-RU" altLang="ru-RU" sz="1400" dirty="0" smtClean="0">
                <a:solidFill>
                  <a:srgbClr val="000000"/>
                </a:solidFill>
                <a:latin typeface="Tahoma" panose="020B0604030504040204" pitchFamily="34" charset="0"/>
                <a:ea typeface="Calibri" panose="020F0502020204030204" pitchFamily="34" charset="0"/>
                <a:cs typeface="Verdana" panose="020B0604030504040204" pitchFamily="34" charset="0"/>
              </a:rPr>
              <a:t>3</a:t>
            </a:r>
            <a:r>
              <a:rPr lang="ru-RU" altLang="ru-RU" sz="1400" dirty="0">
                <a:solidFill>
                  <a:srgbClr val="000000"/>
                </a:solidFill>
                <a:latin typeface="Tahoma" panose="020B0604030504040204" pitchFamily="34" charset="0"/>
                <a:ea typeface="Calibri" panose="020F0502020204030204" pitchFamily="34" charset="0"/>
                <a:cs typeface="Verdana" panose="020B0604030504040204" pitchFamily="34" charset="0"/>
              </a:rPr>
              <a:t>(</a:t>
            </a:r>
            <a:r>
              <a:rPr lang="en-US" altLang="ru-RU" sz="1400" i="1" dirty="0" smtClean="0">
                <a:solidFill>
                  <a:srgbClr val="000000"/>
                </a:solidFill>
                <a:latin typeface="Tahoma" panose="020B0604030504040204" pitchFamily="34" charset="0"/>
                <a:ea typeface="Calibri" panose="020F0502020204030204" pitchFamily="34" charset="0"/>
                <a:cs typeface="Verdana" panose="020B0604030504040204" pitchFamily="34" charset="0"/>
              </a:rPr>
              <a:t>r</a:t>
            </a:r>
            <a:r>
              <a:rPr lang="en-US" altLang="ru-RU" sz="1400" baseline="-25000" dirty="0" smtClean="0">
                <a:solidFill>
                  <a:srgbClr val="000000"/>
                </a:solidFill>
                <a:latin typeface="Tahoma" panose="020B0604030504040204" pitchFamily="34" charset="0"/>
                <a:ea typeface="Calibri" panose="020F0502020204030204" pitchFamily="34" charset="0"/>
                <a:cs typeface="Verdana" panose="020B0604030504040204" pitchFamily="34" charset="0"/>
              </a:rPr>
              <a:t>4</a:t>
            </a:r>
            <a:r>
              <a:rPr lang="en-US" altLang="ru-RU" sz="1400" dirty="0" smtClean="0">
                <a:solidFill>
                  <a:srgbClr val="000000"/>
                </a:solidFill>
                <a:latin typeface="Tahoma" panose="020B0604030504040204" pitchFamily="34" charset="0"/>
                <a:ea typeface="Calibri" panose="020F0502020204030204" pitchFamily="34" charset="0"/>
                <a:cs typeface="Verdana" panose="020B0604030504040204" pitchFamily="34" charset="0"/>
              </a:rPr>
              <a:t>,</a:t>
            </a:r>
            <a:r>
              <a:rPr lang="en-US" sz="1400" dirty="0" smtClean="0"/>
              <a:t> </a:t>
            </a:r>
            <a:r>
              <a:rPr lang="en-US" sz="1600" dirty="0" smtClean="0">
                <a:latin typeface="Symbol" panose="05050102010706020507" pitchFamily="18" charset="2"/>
              </a:rPr>
              <a:t>a</a:t>
            </a:r>
            <a:r>
              <a:rPr lang="en-US" sz="1400" baseline="-25000" dirty="0" smtClean="0">
                <a:solidFill>
                  <a:srgbClr val="000000"/>
                </a:solidFill>
                <a:latin typeface="Tahoma" panose="020B0604030504040204" pitchFamily="34" charset="0"/>
                <a:cs typeface="Verdana" panose="020B0604030504040204" pitchFamily="34" charset="0"/>
              </a:rPr>
              <a:t>2</a:t>
            </a:r>
            <a:r>
              <a:rPr lang="en-US" altLang="ru-RU" sz="1400" dirty="0" smtClean="0">
                <a:solidFill>
                  <a:srgbClr val="000000"/>
                </a:solidFill>
                <a:latin typeface="Tahoma" panose="020B0604030504040204" pitchFamily="34" charset="0"/>
                <a:ea typeface="Calibri" panose="020F0502020204030204" pitchFamily="34" charset="0"/>
                <a:cs typeface="Verdana" panose="020B0604030504040204" pitchFamily="34" charset="0"/>
              </a:rPr>
              <a:t>)</a:t>
            </a:r>
            <a:r>
              <a:rPr kumimoji="0" lang="ru-RU" altLang="ru-RU" sz="1400" b="0" i="0" u="none" strike="noStrike" cap="none" normalizeH="0" baseline="0" dirty="0" smtClean="0">
                <a:ln>
                  <a:noFill/>
                </a:ln>
                <a:solidFill>
                  <a:srgbClr val="000000"/>
                </a:solidFill>
                <a:effectLst/>
                <a:latin typeface="Tahoma" panose="020B0604030504040204" pitchFamily="34" charset="0"/>
                <a:ea typeface="Calibri" panose="020F0502020204030204" pitchFamily="34" charset="0"/>
                <a:cs typeface="Verdana" panose="020B0604030504040204" pitchFamily="34" charset="0"/>
              </a:rPr>
              <a:t> </a:t>
            </a:r>
            <a:endParaRPr kumimoji="0" lang="ru-RU" altLang="ru-RU" sz="1800" b="0" i="0" u="none" strike="noStrike" cap="none" normalizeH="0" baseline="0" dirty="0" smtClean="0">
              <a:ln>
                <a:noFill/>
              </a:ln>
              <a:solidFill>
                <a:schemeClr val="tx1"/>
              </a:solidFill>
              <a:effectLst/>
              <a:latin typeface="Arial" panose="020B0604020202020204" pitchFamily="34" charset="0"/>
            </a:endParaRPr>
          </a:p>
        </p:txBody>
      </p:sp>
      <p:pic>
        <p:nvPicPr>
          <p:cNvPr id="13" name="Рисунок 12"/>
          <p:cNvPicPr>
            <a:picLocks noChangeAspect="1"/>
          </p:cNvPicPr>
          <p:nvPr/>
        </p:nvPicPr>
        <p:blipFill>
          <a:blip r:embed="rId6"/>
          <a:stretch>
            <a:fillRect/>
          </a:stretch>
        </p:blipFill>
        <p:spPr>
          <a:xfrm>
            <a:off x="8781534" y="1401106"/>
            <a:ext cx="3195058" cy="2402895"/>
          </a:xfrm>
          <a:prstGeom prst="rect">
            <a:avLst/>
          </a:prstGeom>
        </p:spPr>
      </p:pic>
      <p:sp>
        <p:nvSpPr>
          <p:cNvPr id="17" name="Rectangle 3"/>
          <p:cNvSpPr>
            <a:spLocks noChangeArrowheads="1"/>
          </p:cNvSpPr>
          <p:nvPr/>
        </p:nvSpPr>
        <p:spPr bwMode="auto">
          <a:xfrm>
            <a:off x="7332172" y="1935409"/>
            <a:ext cx="1857533" cy="5539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lvl="0" eaLnBrk="0" fontAlgn="base" hangingPunct="0">
              <a:spcBef>
                <a:spcPct val="0"/>
              </a:spcBef>
              <a:spcAft>
                <a:spcPct val="0"/>
              </a:spcAft>
            </a:pPr>
            <a:r>
              <a:rPr kumimoji="0" lang="ru-RU" altLang="ru-RU" sz="1400" b="0" i="0" u="none" strike="noStrike" cap="none" normalizeH="0" baseline="0" dirty="0" smtClean="0">
                <a:ln>
                  <a:noFill/>
                </a:ln>
                <a:solidFill>
                  <a:srgbClr val="000000"/>
                </a:solidFill>
                <a:effectLst/>
                <a:latin typeface="Tahoma" panose="020B0604030504040204" pitchFamily="34" charset="0"/>
                <a:ea typeface="Calibri" panose="020F0502020204030204" pitchFamily="34" charset="0"/>
                <a:cs typeface="Verdana" panose="020B0604030504040204" pitchFamily="34" charset="0"/>
              </a:rPr>
              <a:t>Элементарный модуль Пл</a:t>
            </a:r>
            <a:r>
              <a:rPr lang="ru-RU" altLang="ru-RU" sz="1400" dirty="0" smtClean="0">
                <a:solidFill>
                  <a:srgbClr val="000000"/>
                </a:solidFill>
                <a:latin typeface="Tahoma" panose="020B0604030504040204" pitchFamily="34" charset="0"/>
                <a:ea typeface="Calibri" panose="020F0502020204030204" pitchFamily="34" charset="0"/>
                <a:cs typeface="Verdana" panose="020B0604030504040204" pitchFamily="34" charset="0"/>
              </a:rPr>
              <a:t>4(</a:t>
            </a:r>
            <a:r>
              <a:rPr lang="en-US" sz="1600" dirty="0" smtClean="0">
                <a:latin typeface="Symbol" panose="05050102010706020507" pitchFamily="18" charset="2"/>
              </a:rPr>
              <a:t>a</a:t>
            </a:r>
            <a:r>
              <a:rPr lang="en-US" sz="1400" baseline="-25000" dirty="0">
                <a:solidFill>
                  <a:srgbClr val="000000"/>
                </a:solidFill>
                <a:latin typeface="Tahoma" panose="020B0604030504040204" pitchFamily="34" charset="0"/>
                <a:cs typeface="Verdana" panose="020B0604030504040204" pitchFamily="34" charset="0"/>
              </a:rPr>
              <a:t>2</a:t>
            </a:r>
            <a:r>
              <a:rPr lang="en-US" altLang="ru-RU" sz="1400" dirty="0" smtClean="0">
                <a:solidFill>
                  <a:srgbClr val="000000"/>
                </a:solidFill>
                <a:latin typeface="Tahoma" panose="020B0604030504040204" pitchFamily="34" charset="0"/>
                <a:ea typeface="Calibri" panose="020F0502020204030204" pitchFamily="34" charset="0"/>
                <a:cs typeface="Verdana" panose="020B0604030504040204" pitchFamily="34" charset="0"/>
              </a:rPr>
              <a:t>,</a:t>
            </a:r>
            <a:r>
              <a:rPr lang="en-US" sz="1400" dirty="0" smtClean="0"/>
              <a:t> </a:t>
            </a:r>
            <a:r>
              <a:rPr lang="en-US" sz="1600" dirty="0">
                <a:latin typeface="Symbol" panose="05050102010706020507" pitchFamily="18" charset="2"/>
              </a:rPr>
              <a:t>a</a:t>
            </a:r>
            <a:r>
              <a:rPr lang="en-US" altLang="ru-RU" sz="1400" baseline="-25000" dirty="0">
                <a:solidFill>
                  <a:srgbClr val="000000"/>
                </a:solidFill>
                <a:latin typeface="Tahoma" panose="020B0604030504040204" pitchFamily="34" charset="0"/>
                <a:ea typeface="Calibri" panose="020F0502020204030204" pitchFamily="34" charset="0"/>
                <a:cs typeface="Verdana" panose="020B0604030504040204" pitchFamily="34" charset="0"/>
              </a:rPr>
              <a:t>3</a:t>
            </a:r>
            <a:r>
              <a:rPr lang="en-US" altLang="ru-RU" sz="1400" dirty="0">
                <a:solidFill>
                  <a:srgbClr val="000000"/>
                </a:solidFill>
                <a:latin typeface="Tahoma" panose="020B0604030504040204" pitchFamily="34" charset="0"/>
                <a:ea typeface="Calibri" panose="020F0502020204030204" pitchFamily="34" charset="0"/>
                <a:cs typeface="Verdana" panose="020B0604030504040204" pitchFamily="34" charset="0"/>
              </a:rPr>
              <a:t>)</a:t>
            </a:r>
            <a:r>
              <a:rPr kumimoji="0" lang="ru-RU" altLang="ru-RU" sz="1400" b="0" i="0" u="none" strike="noStrike" cap="none" normalizeH="0" baseline="0" dirty="0" smtClean="0">
                <a:ln>
                  <a:noFill/>
                </a:ln>
                <a:solidFill>
                  <a:srgbClr val="000000"/>
                </a:solidFill>
                <a:effectLst/>
                <a:latin typeface="Tahoma" panose="020B0604030504040204" pitchFamily="34" charset="0"/>
                <a:ea typeface="Calibri" panose="020F0502020204030204" pitchFamily="34" charset="0"/>
                <a:cs typeface="Verdana" panose="020B0604030504040204" pitchFamily="34" charset="0"/>
              </a:rPr>
              <a:t> </a:t>
            </a:r>
            <a:endParaRPr kumimoji="0" lang="ru-RU" altLang="ru-RU" sz="1800" b="0" i="0" u="none" strike="noStrike" cap="none" normalizeH="0" baseline="0" dirty="0" smtClean="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37191750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Номер слайда 3"/>
          <p:cNvSpPr>
            <a:spLocks noGrp="1"/>
          </p:cNvSpPr>
          <p:nvPr>
            <p:ph type="sldNum" sz="quarter" idx="12"/>
          </p:nvPr>
        </p:nvSpPr>
        <p:spPr/>
        <p:txBody>
          <a:bodyPr/>
          <a:lstStyle/>
          <a:p>
            <a:fld id="{5D3C4B4F-A691-4137-B6AA-B8F0E292785F}" type="slidenum">
              <a:rPr lang="ru-RU" smtClean="0"/>
              <a:t>2</a:t>
            </a:fld>
            <a:endParaRPr lang="ru-RU"/>
          </a:p>
        </p:txBody>
      </p:sp>
      <p:graphicFrame>
        <p:nvGraphicFramePr>
          <p:cNvPr id="5" name="Таблица 4"/>
          <p:cNvGraphicFramePr>
            <a:graphicFrameLocks noGrp="1"/>
          </p:cNvGraphicFramePr>
          <p:nvPr>
            <p:extLst/>
          </p:nvPr>
        </p:nvGraphicFramePr>
        <p:xfrm>
          <a:off x="348259" y="807820"/>
          <a:ext cx="5604987" cy="3772418"/>
        </p:xfrm>
        <a:graphic>
          <a:graphicData uri="http://schemas.openxmlformats.org/drawingml/2006/table">
            <a:tbl>
              <a:tblPr>
                <a:tableStyleId>{5C22544A-7EE6-4342-B048-85BDC9FD1C3A}</a:tableStyleId>
              </a:tblPr>
              <a:tblGrid>
                <a:gridCol w="448296"/>
                <a:gridCol w="2536238"/>
                <a:gridCol w="1237565"/>
                <a:gridCol w="1382888"/>
              </a:tblGrid>
              <a:tr h="1688500">
                <a:tc>
                  <a:txBody>
                    <a:bodyPr/>
                    <a:lstStyle/>
                    <a:p>
                      <a:pPr algn="ctr">
                        <a:lnSpc>
                          <a:spcPct val="107000"/>
                        </a:lnSpc>
                        <a:spcAft>
                          <a:spcPts val="0"/>
                        </a:spcAft>
                      </a:pPr>
                      <a:r>
                        <a:rPr lang="x-none" sz="800" dirty="0">
                          <a:effectLst/>
                        </a:rPr>
                        <a:t> </a:t>
                      </a:r>
                      <a:r>
                        <a:rPr lang="x-none" sz="800" dirty="0" smtClean="0">
                          <a:effectLst/>
                        </a:rPr>
                        <a:t>Группа</a:t>
                      </a:r>
                      <a:endParaRPr lang="ru-RU" sz="800" dirty="0">
                        <a:effectLst/>
                      </a:endParaRPr>
                    </a:p>
                    <a:p>
                      <a:pPr algn="ctr">
                        <a:lnSpc>
                          <a:spcPct val="107000"/>
                        </a:lnSpc>
                        <a:spcAft>
                          <a:spcPts val="0"/>
                        </a:spcAft>
                      </a:pPr>
                      <a:r>
                        <a:rPr lang="x-none" sz="800" dirty="0">
                          <a:effectLst/>
                        </a:rPr>
                        <a:t>3 вида</a:t>
                      </a:r>
                      <a:endParaRPr lang="ru-RU" sz="800" dirty="0">
                        <a:effectLst/>
                        <a:latin typeface="Tahoma" panose="020B0604030504040204" pitchFamily="34" charset="0"/>
                        <a:ea typeface="Calibri" panose="020F0502020204030204" pitchFamily="34" charset="0"/>
                      </a:endParaRPr>
                    </a:p>
                  </a:txBody>
                  <a:tcPr marL="6663" marR="6663" marT="6663" marB="6663"/>
                </a:tc>
                <a:tc>
                  <a:txBody>
                    <a:bodyPr/>
                    <a:lstStyle/>
                    <a:p>
                      <a:pPr>
                        <a:lnSpc>
                          <a:spcPct val="107000"/>
                        </a:lnSpc>
                        <a:spcAft>
                          <a:spcPts val="0"/>
                        </a:spcAft>
                      </a:pPr>
                      <a:r>
                        <a:rPr lang="x-none" sz="1000">
                          <a:effectLst/>
                        </a:rPr>
                        <a:t> </a:t>
                      </a:r>
                      <a:endParaRPr lang="ru-RU" sz="800">
                        <a:effectLst/>
                        <a:latin typeface="Tahoma" panose="020B0604030504040204" pitchFamily="34" charset="0"/>
                        <a:ea typeface="Calibri" panose="020F0502020204030204" pitchFamily="34" charset="0"/>
                      </a:endParaRPr>
                    </a:p>
                  </a:txBody>
                  <a:tcPr marL="6663" marR="6663" marT="6663" marB="6663"/>
                </a:tc>
                <a:tc>
                  <a:txBody>
                    <a:bodyPr/>
                    <a:lstStyle/>
                    <a:p>
                      <a:pPr algn="ctr">
                        <a:lnSpc>
                          <a:spcPct val="107000"/>
                        </a:lnSpc>
                        <a:spcAft>
                          <a:spcPts val="0"/>
                        </a:spcAft>
                      </a:pPr>
                      <a:r>
                        <a:rPr lang="x-none" sz="1000">
                          <a:effectLst/>
                        </a:rPr>
                        <a:t> составить</a:t>
                      </a:r>
                      <a:br>
                        <a:rPr lang="x-none" sz="1000">
                          <a:effectLst/>
                        </a:rPr>
                      </a:br>
                      <a:r>
                        <a:rPr lang="x-none" sz="1000">
                          <a:effectLst/>
                        </a:rPr>
                        <a:t/>
                      </a:r>
                      <a:br>
                        <a:rPr lang="x-none" sz="1000">
                          <a:effectLst/>
                        </a:rPr>
                      </a:br>
                      <a:r>
                        <a:rPr lang="x-none" sz="1000">
                          <a:effectLst/>
                        </a:rPr>
                        <a:t>∑ m</a:t>
                      </a:r>
                      <a:r>
                        <a:rPr lang="x-none" sz="1000" baseline="-25000">
                          <a:effectLst/>
                        </a:rPr>
                        <a:t>C</a:t>
                      </a:r>
                      <a:r>
                        <a:rPr lang="x-none" sz="1000">
                          <a:effectLst/>
                        </a:rPr>
                        <a:t>(2,3)=0</a:t>
                      </a:r>
                      <a:br>
                        <a:rPr lang="x-none" sz="1000">
                          <a:effectLst/>
                        </a:rPr>
                      </a:br>
                      <a:r>
                        <a:rPr lang="x-none" sz="1000">
                          <a:effectLst/>
                        </a:rPr>
                        <a:t/>
                      </a:r>
                      <a:br>
                        <a:rPr lang="x-none" sz="1000">
                          <a:effectLst/>
                        </a:rPr>
                      </a:br>
                      <a:r>
                        <a:rPr lang="x-none" sz="1000">
                          <a:effectLst/>
                        </a:rPr>
                        <a:t>∑ F(2)=0</a:t>
                      </a:r>
                      <a:br>
                        <a:rPr lang="x-none" sz="1000">
                          <a:effectLst/>
                        </a:rPr>
                      </a:br>
                      <a:r>
                        <a:rPr lang="x-none" sz="1000">
                          <a:effectLst/>
                        </a:rPr>
                        <a:t/>
                      </a:r>
                      <a:br>
                        <a:rPr lang="x-none" sz="1000">
                          <a:effectLst/>
                        </a:rPr>
                      </a:br>
                      <a:r>
                        <a:rPr lang="x-none" sz="1000">
                          <a:effectLst/>
                        </a:rPr>
                        <a:t>∑ m</a:t>
                      </a:r>
                      <a:r>
                        <a:rPr lang="x-none" sz="1000" baseline="-25000">
                          <a:effectLst/>
                        </a:rPr>
                        <a:t>C</a:t>
                      </a:r>
                      <a:r>
                        <a:rPr lang="x-none" sz="1000">
                          <a:effectLst/>
                        </a:rPr>
                        <a:t>(3)=0</a:t>
                      </a:r>
                      <a:br>
                        <a:rPr lang="x-none" sz="1000">
                          <a:effectLst/>
                        </a:rPr>
                      </a:br>
                      <a:r>
                        <a:rPr lang="x-none" sz="1000">
                          <a:effectLst/>
                        </a:rPr>
                        <a:t/>
                      </a:r>
                      <a:br>
                        <a:rPr lang="x-none" sz="1000">
                          <a:effectLst/>
                        </a:rPr>
                      </a:br>
                      <a:r>
                        <a:rPr lang="x-none" sz="1000">
                          <a:effectLst/>
                        </a:rPr>
                        <a:t>∑ F(3)=0</a:t>
                      </a:r>
                      <a:endParaRPr lang="ru-RU" sz="800">
                        <a:effectLst/>
                        <a:latin typeface="Tahoma" panose="020B0604030504040204" pitchFamily="34" charset="0"/>
                        <a:ea typeface="Calibri" panose="020F0502020204030204" pitchFamily="34" charset="0"/>
                      </a:endParaRPr>
                    </a:p>
                  </a:txBody>
                  <a:tcPr marL="6663" marR="6663" marT="6663" marB="6663"/>
                </a:tc>
                <a:tc>
                  <a:txBody>
                    <a:bodyPr/>
                    <a:lstStyle/>
                    <a:p>
                      <a:pPr algn="ctr">
                        <a:lnSpc>
                          <a:spcPct val="107000"/>
                        </a:lnSpc>
                        <a:spcAft>
                          <a:spcPts val="0"/>
                        </a:spcAft>
                      </a:pPr>
                      <a:r>
                        <a:rPr lang="x-none" sz="1000" dirty="0">
                          <a:effectLst/>
                        </a:rPr>
                        <a:t>определить </a:t>
                      </a:r>
                      <a:br>
                        <a:rPr lang="x-none" sz="1000" dirty="0">
                          <a:effectLst/>
                        </a:rPr>
                      </a:br>
                      <a:r>
                        <a:rPr lang="x-none" sz="1000" dirty="0">
                          <a:effectLst/>
                        </a:rPr>
                        <a:t>R</a:t>
                      </a:r>
                      <a:r>
                        <a:rPr lang="x-none" sz="1000" baseline="-25000" dirty="0">
                          <a:effectLst/>
                        </a:rPr>
                        <a:t>12</a:t>
                      </a:r>
                      <a:r>
                        <a:rPr lang="x-none" sz="1000" baseline="30000" dirty="0">
                          <a:effectLst/>
                        </a:rPr>
                        <a:t>t</a:t>
                      </a:r>
                      <a:r>
                        <a:rPr lang="x-none" sz="1000" dirty="0">
                          <a:effectLst/>
                        </a:rPr>
                        <a:t> </a:t>
                      </a:r>
                      <a:br>
                        <a:rPr lang="x-none" sz="1000" dirty="0">
                          <a:effectLst/>
                        </a:rPr>
                      </a:br>
                      <a:r>
                        <a:rPr lang="x-none" sz="1000" dirty="0">
                          <a:effectLst/>
                        </a:rPr>
                        <a:t/>
                      </a:r>
                      <a:br>
                        <a:rPr lang="x-none" sz="1000" dirty="0">
                          <a:effectLst/>
                        </a:rPr>
                      </a:br>
                      <a:r>
                        <a:rPr lang="x-none" sz="1000" dirty="0">
                          <a:effectLst/>
                        </a:rPr>
                        <a:t>R</a:t>
                      </a:r>
                      <a:r>
                        <a:rPr lang="x-none" sz="1000" baseline="-25000" dirty="0">
                          <a:effectLst/>
                        </a:rPr>
                        <a:t>12</a:t>
                      </a:r>
                      <a:r>
                        <a:rPr lang="x-none" sz="1000" baseline="30000" dirty="0">
                          <a:effectLst/>
                        </a:rPr>
                        <a:t>n</a:t>
                      </a:r>
                      <a:r>
                        <a:rPr lang="x-none" sz="1000" dirty="0">
                          <a:effectLst/>
                        </a:rPr>
                        <a:t>; R</a:t>
                      </a:r>
                      <a:r>
                        <a:rPr lang="x-none" sz="1000" baseline="-25000" dirty="0">
                          <a:effectLst/>
                        </a:rPr>
                        <a:t>32</a:t>
                      </a:r>
                      <a:r>
                        <a:rPr lang="x-none" sz="1000" baseline="30000" dirty="0">
                          <a:effectLst/>
                        </a:rPr>
                        <a:t>n</a:t>
                      </a:r>
                      <a:r>
                        <a:rPr lang="x-none" sz="1000" dirty="0">
                          <a:effectLst/>
                        </a:rPr>
                        <a:t> </a:t>
                      </a:r>
                      <a:br>
                        <a:rPr lang="x-none" sz="1000" dirty="0">
                          <a:effectLst/>
                        </a:rPr>
                      </a:br>
                      <a:r>
                        <a:rPr lang="x-none" sz="1000" dirty="0">
                          <a:effectLst/>
                        </a:rPr>
                        <a:t/>
                      </a:r>
                      <a:br>
                        <a:rPr lang="x-none" sz="1000" dirty="0">
                          <a:effectLst/>
                        </a:rPr>
                      </a:br>
                      <a:r>
                        <a:rPr lang="x-none" sz="1000" dirty="0">
                          <a:effectLst/>
                        </a:rPr>
                        <a:t>h</a:t>
                      </a:r>
                      <a:r>
                        <a:rPr lang="x-none" sz="1000" baseline="-25000" dirty="0">
                          <a:effectLst/>
                        </a:rPr>
                        <a:t>23</a:t>
                      </a:r>
                      <a:r>
                        <a:rPr lang="x-none" sz="1000" dirty="0">
                          <a:effectLst/>
                        </a:rPr>
                        <a:t> </a:t>
                      </a:r>
                      <a:br>
                        <a:rPr lang="x-none" sz="1000" dirty="0">
                          <a:effectLst/>
                        </a:rPr>
                      </a:br>
                      <a:r>
                        <a:rPr lang="x-none" sz="1000" dirty="0">
                          <a:effectLst/>
                        </a:rPr>
                        <a:t/>
                      </a:r>
                      <a:br>
                        <a:rPr lang="x-none" sz="1000" dirty="0">
                          <a:effectLst/>
                        </a:rPr>
                      </a:br>
                      <a:r>
                        <a:rPr lang="x-none" sz="1000" dirty="0">
                          <a:effectLst/>
                        </a:rPr>
                        <a:t>R</a:t>
                      </a:r>
                      <a:r>
                        <a:rPr lang="x-none" sz="1000" baseline="-25000" dirty="0">
                          <a:effectLst/>
                        </a:rPr>
                        <a:t>43</a:t>
                      </a:r>
                      <a:r>
                        <a:rPr lang="x-none" sz="1000" dirty="0">
                          <a:effectLst/>
                        </a:rPr>
                        <a:t> </a:t>
                      </a:r>
                      <a:endParaRPr lang="ru-RU" sz="800" dirty="0">
                        <a:effectLst/>
                        <a:latin typeface="Tahoma" panose="020B0604030504040204" pitchFamily="34" charset="0"/>
                        <a:ea typeface="Calibri" panose="020F0502020204030204" pitchFamily="34" charset="0"/>
                      </a:endParaRPr>
                    </a:p>
                  </a:txBody>
                  <a:tcPr marL="6663" marR="6663" marT="6663" marB="6663"/>
                </a:tc>
              </a:tr>
              <a:tr h="2083918">
                <a:tc>
                  <a:txBody>
                    <a:bodyPr/>
                    <a:lstStyle/>
                    <a:p>
                      <a:pPr algn="ctr">
                        <a:lnSpc>
                          <a:spcPct val="107000"/>
                        </a:lnSpc>
                        <a:spcAft>
                          <a:spcPts val="0"/>
                        </a:spcAft>
                      </a:pPr>
                      <a:r>
                        <a:rPr lang="x-none" sz="800" dirty="0">
                          <a:effectLst/>
                        </a:rPr>
                        <a:t> </a:t>
                      </a:r>
                      <a:r>
                        <a:rPr lang="x-none" sz="800" dirty="0" smtClean="0">
                          <a:effectLst/>
                        </a:rPr>
                        <a:t>Группа</a:t>
                      </a:r>
                      <a:endParaRPr lang="ru-RU" sz="800" dirty="0">
                        <a:effectLst/>
                      </a:endParaRPr>
                    </a:p>
                    <a:p>
                      <a:pPr algn="ctr">
                        <a:lnSpc>
                          <a:spcPct val="107000"/>
                        </a:lnSpc>
                        <a:spcAft>
                          <a:spcPts val="0"/>
                        </a:spcAft>
                      </a:pPr>
                      <a:r>
                        <a:rPr lang="x-none" sz="800" dirty="0">
                          <a:effectLst/>
                        </a:rPr>
                        <a:t>4 вида</a:t>
                      </a:r>
                      <a:endParaRPr lang="ru-RU" sz="800" dirty="0">
                        <a:effectLst/>
                        <a:latin typeface="Tahoma" panose="020B0604030504040204" pitchFamily="34" charset="0"/>
                        <a:ea typeface="Calibri" panose="020F0502020204030204" pitchFamily="34" charset="0"/>
                      </a:endParaRPr>
                    </a:p>
                  </a:txBody>
                  <a:tcPr marL="6663" marR="6663" marT="6663" marB="6663"/>
                </a:tc>
                <a:tc>
                  <a:txBody>
                    <a:bodyPr/>
                    <a:lstStyle/>
                    <a:p>
                      <a:pPr algn="ctr">
                        <a:lnSpc>
                          <a:spcPct val="107000"/>
                        </a:lnSpc>
                        <a:spcAft>
                          <a:spcPts val="0"/>
                        </a:spcAft>
                      </a:pPr>
                      <a:r>
                        <a:rPr lang="x-none" sz="1000">
                          <a:effectLst/>
                        </a:rPr>
                        <a:t> </a:t>
                      </a:r>
                      <a:endParaRPr lang="ru-RU" sz="800">
                        <a:effectLst/>
                        <a:latin typeface="Tahoma" panose="020B0604030504040204" pitchFamily="34" charset="0"/>
                        <a:ea typeface="Calibri" panose="020F0502020204030204" pitchFamily="34" charset="0"/>
                      </a:endParaRPr>
                    </a:p>
                  </a:txBody>
                  <a:tcPr marL="6663" marR="6663" marT="6663" marB="6663"/>
                </a:tc>
                <a:tc>
                  <a:txBody>
                    <a:bodyPr/>
                    <a:lstStyle/>
                    <a:p>
                      <a:pPr algn="ctr">
                        <a:lnSpc>
                          <a:spcPct val="107000"/>
                        </a:lnSpc>
                        <a:spcAft>
                          <a:spcPts val="0"/>
                        </a:spcAft>
                      </a:pPr>
                      <a:r>
                        <a:rPr lang="x-none" sz="1000" dirty="0">
                          <a:effectLst/>
                        </a:rPr>
                        <a:t> составить</a:t>
                      </a:r>
                      <a:br>
                        <a:rPr lang="x-none" sz="1000" dirty="0">
                          <a:effectLst/>
                        </a:rPr>
                      </a:br>
                      <a:r>
                        <a:rPr lang="x-none" sz="1000" dirty="0">
                          <a:effectLst/>
                        </a:rPr>
                        <a:t/>
                      </a:r>
                      <a:br>
                        <a:rPr lang="x-none" sz="1000" dirty="0">
                          <a:effectLst/>
                        </a:rPr>
                      </a:br>
                      <a:r>
                        <a:rPr lang="x-none" sz="1000" dirty="0">
                          <a:effectLst/>
                        </a:rPr>
                        <a:t>∑ F(2,3)=0</a:t>
                      </a:r>
                      <a:br>
                        <a:rPr lang="x-none" sz="1000" dirty="0">
                          <a:effectLst/>
                        </a:rPr>
                      </a:br>
                      <a:r>
                        <a:rPr lang="x-none" sz="1000" dirty="0">
                          <a:effectLst/>
                        </a:rPr>
                        <a:t/>
                      </a:r>
                      <a:br>
                        <a:rPr lang="x-none" sz="1000" dirty="0">
                          <a:effectLst/>
                        </a:rPr>
                      </a:br>
                      <a:r>
                        <a:rPr lang="x-none" sz="1000" dirty="0">
                          <a:effectLst/>
                        </a:rPr>
                        <a:t>∑ m</a:t>
                      </a:r>
                      <a:r>
                        <a:rPr lang="x-none" sz="1000" baseline="-25000" dirty="0">
                          <a:effectLst/>
                        </a:rPr>
                        <a:t>B</a:t>
                      </a:r>
                      <a:r>
                        <a:rPr lang="x-none" sz="1000" dirty="0">
                          <a:effectLst/>
                        </a:rPr>
                        <a:t>(2)=0</a:t>
                      </a:r>
                      <a:br>
                        <a:rPr lang="x-none" sz="1000" dirty="0">
                          <a:effectLst/>
                        </a:rPr>
                      </a:br>
                      <a:r>
                        <a:rPr lang="x-none" sz="1000" dirty="0">
                          <a:effectLst/>
                        </a:rPr>
                        <a:t/>
                      </a:r>
                      <a:br>
                        <a:rPr lang="x-none" sz="1000" dirty="0">
                          <a:effectLst/>
                        </a:rPr>
                      </a:br>
                      <a:r>
                        <a:rPr lang="x-none" sz="1000" dirty="0">
                          <a:effectLst/>
                        </a:rPr>
                        <a:t>∑ m</a:t>
                      </a:r>
                      <a:r>
                        <a:rPr lang="x-none" sz="1000" baseline="-25000" dirty="0">
                          <a:effectLst/>
                        </a:rPr>
                        <a:t>B</a:t>
                      </a:r>
                      <a:r>
                        <a:rPr lang="x-none" sz="1000" dirty="0">
                          <a:effectLst/>
                        </a:rPr>
                        <a:t>(3)=0</a:t>
                      </a:r>
                      <a:br>
                        <a:rPr lang="x-none" sz="1000" dirty="0">
                          <a:effectLst/>
                        </a:rPr>
                      </a:br>
                      <a:r>
                        <a:rPr lang="x-none" sz="1000" dirty="0">
                          <a:effectLst/>
                        </a:rPr>
                        <a:t/>
                      </a:r>
                      <a:br>
                        <a:rPr lang="x-none" sz="1000" dirty="0">
                          <a:effectLst/>
                        </a:rPr>
                      </a:br>
                      <a:r>
                        <a:rPr lang="x-none" sz="1000" dirty="0">
                          <a:effectLst/>
                        </a:rPr>
                        <a:t>∑ F(2)=0</a:t>
                      </a:r>
                      <a:endParaRPr lang="ru-RU" sz="800" dirty="0">
                        <a:effectLst/>
                        <a:latin typeface="Tahoma" panose="020B0604030504040204" pitchFamily="34" charset="0"/>
                        <a:ea typeface="Calibri" panose="020F0502020204030204" pitchFamily="34" charset="0"/>
                      </a:endParaRPr>
                    </a:p>
                  </a:txBody>
                  <a:tcPr marL="6663" marR="6663" marT="6663" marB="6663"/>
                </a:tc>
                <a:tc>
                  <a:txBody>
                    <a:bodyPr/>
                    <a:lstStyle/>
                    <a:p>
                      <a:pPr algn="ctr">
                        <a:lnSpc>
                          <a:spcPct val="107000"/>
                        </a:lnSpc>
                        <a:spcAft>
                          <a:spcPts val="0"/>
                        </a:spcAft>
                      </a:pPr>
                      <a:r>
                        <a:rPr lang="x-none" sz="1000" dirty="0">
                          <a:effectLst/>
                        </a:rPr>
                        <a:t>определить </a:t>
                      </a:r>
                      <a:br>
                        <a:rPr lang="x-none" sz="1000" dirty="0">
                          <a:effectLst/>
                        </a:rPr>
                      </a:br>
                      <a:endParaRPr lang="ru-RU" sz="1000" dirty="0" smtClean="0">
                        <a:effectLst/>
                      </a:endParaRPr>
                    </a:p>
                    <a:p>
                      <a:pPr algn="ctr">
                        <a:lnSpc>
                          <a:spcPct val="107000"/>
                        </a:lnSpc>
                        <a:spcAft>
                          <a:spcPts val="0"/>
                        </a:spcAft>
                      </a:pPr>
                      <a:r>
                        <a:rPr lang="x-none" sz="1000" dirty="0" smtClean="0">
                          <a:effectLst/>
                        </a:rPr>
                        <a:t>R</a:t>
                      </a:r>
                      <a:r>
                        <a:rPr lang="x-none" sz="1000" baseline="-25000" dirty="0" smtClean="0">
                          <a:effectLst/>
                        </a:rPr>
                        <a:t>12</a:t>
                      </a:r>
                      <a:r>
                        <a:rPr lang="x-none" sz="1000" dirty="0">
                          <a:effectLst/>
                        </a:rPr>
                        <a:t>; R</a:t>
                      </a:r>
                      <a:r>
                        <a:rPr lang="x-none" sz="1000" baseline="-25000" dirty="0">
                          <a:effectLst/>
                        </a:rPr>
                        <a:t>43</a:t>
                      </a:r>
                      <a:r>
                        <a:rPr lang="x-none" sz="1000" dirty="0">
                          <a:effectLst/>
                        </a:rPr>
                        <a:t> </a:t>
                      </a:r>
                      <a:br>
                        <a:rPr lang="x-none" sz="1000" dirty="0">
                          <a:effectLst/>
                        </a:rPr>
                      </a:br>
                      <a:r>
                        <a:rPr lang="x-none" sz="1000" dirty="0">
                          <a:effectLst/>
                        </a:rPr>
                        <a:t/>
                      </a:r>
                      <a:br>
                        <a:rPr lang="x-none" sz="1000" dirty="0">
                          <a:effectLst/>
                        </a:rPr>
                      </a:br>
                      <a:r>
                        <a:rPr lang="x-none" sz="1000" dirty="0">
                          <a:effectLst/>
                        </a:rPr>
                        <a:t>h</a:t>
                      </a:r>
                      <a:r>
                        <a:rPr lang="x-none" sz="1000" baseline="-25000" dirty="0">
                          <a:effectLst/>
                        </a:rPr>
                        <a:t>12</a:t>
                      </a:r>
                      <a:r>
                        <a:rPr lang="x-none" sz="1000" dirty="0">
                          <a:effectLst/>
                        </a:rPr>
                        <a:t> </a:t>
                      </a:r>
                      <a:br>
                        <a:rPr lang="x-none" sz="1000" dirty="0">
                          <a:effectLst/>
                        </a:rPr>
                      </a:br>
                      <a:r>
                        <a:rPr lang="x-none" sz="1000" dirty="0">
                          <a:effectLst/>
                        </a:rPr>
                        <a:t/>
                      </a:r>
                      <a:br>
                        <a:rPr lang="x-none" sz="1000" dirty="0">
                          <a:effectLst/>
                        </a:rPr>
                      </a:br>
                      <a:r>
                        <a:rPr lang="x-none" sz="1000" dirty="0">
                          <a:effectLst/>
                        </a:rPr>
                        <a:t>h</a:t>
                      </a:r>
                      <a:r>
                        <a:rPr lang="x-none" sz="1000" baseline="-25000" dirty="0">
                          <a:effectLst/>
                        </a:rPr>
                        <a:t>43</a:t>
                      </a:r>
                      <a:r>
                        <a:rPr lang="x-none" sz="1000" dirty="0">
                          <a:effectLst/>
                        </a:rPr>
                        <a:t> </a:t>
                      </a:r>
                      <a:br>
                        <a:rPr lang="x-none" sz="1000" dirty="0">
                          <a:effectLst/>
                        </a:rPr>
                      </a:br>
                      <a:r>
                        <a:rPr lang="x-none" sz="1000" dirty="0">
                          <a:effectLst/>
                        </a:rPr>
                        <a:t/>
                      </a:r>
                      <a:br>
                        <a:rPr lang="x-none" sz="1000" dirty="0">
                          <a:effectLst/>
                        </a:rPr>
                      </a:br>
                      <a:r>
                        <a:rPr lang="x-none" sz="1000" dirty="0">
                          <a:effectLst/>
                        </a:rPr>
                        <a:t>R</a:t>
                      </a:r>
                      <a:r>
                        <a:rPr lang="x-none" sz="1000" baseline="-25000" dirty="0">
                          <a:effectLst/>
                        </a:rPr>
                        <a:t>32</a:t>
                      </a:r>
                      <a:r>
                        <a:rPr lang="x-none" sz="1000" dirty="0">
                          <a:effectLst/>
                        </a:rPr>
                        <a:t> </a:t>
                      </a:r>
                      <a:endParaRPr lang="ru-RU" sz="800" dirty="0">
                        <a:effectLst/>
                        <a:latin typeface="Tahoma" panose="020B0604030504040204" pitchFamily="34" charset="0"/>
                        <a:ea typeface="Calibri" panose="020F0502020204030204" pitchFamily="34" charset="0"/>
                      </a:endParaRPr>
                    </a:p>
                  </a:txBody>
                  <a:tcPr marL="6663" marR="6663" marT="6663" marB="6663"/>
                </a:tc>
              </a:tr>
            </a:tbl>
          </a:graphicData>
        </a:graphic>
      </p:graphicFrame>
      <p:pic>
        <p:nvPicPr>
          <p:cNvPr id="53251" name="Рисунок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93729" y="869778"/>
            <a:ext cx="2555587" cy="1646934"/>
          </a:xfrm>
          <a:prstGeom prst="rect">
            <a:avLst/>
          </a:prstGeom>
          <a:noFill/>
          <a:extLst>
            <a:ext uri="{909E8E84-426E-40DD-AFC4-6F175D3DCCD1}">
              <a14:hiddenFill xmlns:a14="http://schemas.microsoft.com/office/drawing/2010/main">
                <a:solidFill>
                  <a:srgbClr val="FFFFFF"/>
                </a:solidFill>
              </a14:hiddenFill>
            </a:ext>
          </a:extLst>
        </p:spPr>
      </p:pic>
      <p:pic>
        <p:nvPicPr>
          <p:cNvPr id="53250" name="Рисунок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60465" y="2706871"/>
            <a:ext cx="2488851" cy="1560319"/>
          </a:xfrm>
          <a:prstGeom prst="rect">
            <a:avLst/>
          </a:prstGeom>
          <a:noFill/>
          <a:extLst>
            <a:ext uri="{909E8E84-426E-40DD-AFC4-6F175D3DCCD1}">
              <a14:hiddenFill xmlns:a14="http://schemas.microsoft.com/office/drawing/2010/main">
                <a:solidFill>
                  <a:srgbClr val="FFFFFF"/>
                </a:solidFill>
              </a14:hiddenFill>
            </a:ext>
          </a:extLst>
        </p:spPr>
      </p:pic>
      <p:sp>
        <p:nvSpPr>
          <p:cNvPr id="6" name="Rectangle 4"/>
          <p:cNvSpPr>
            <a:spLocks noChangeArrowheads="1"/>
          </p:cNvSpPr>
          <p:nvPr/>
        </p:nvSpPr>
        <p:spPr bwMode="auto">
          <a:xfrm>
            <a:off x="348259" y="235224"/>
            <a:ext cx="5401752"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ru-RU" altLang="ru-RU" sz="1400" b="0" i="0" u="none" strike="noStrike" cap="none" normalizeH="0" baseline="0" dirty="0" smtClean="0">
                <a:ln>
                  <a:noFill/>
                </a:ln>
                <a:solidFill>
                  <a:srgbClr val="000000"/>
                </a:solidFill>
                <a:effectLst/>
                <a:latin typeface="Tahoma" panose="020B0604030504040204" pitchFamily="34" charset="0"/>
                <a:ea typeface="Calibri" panose="020F0502020204030204" pitchFamily="34" charset="0"/>
                <a:cs typeface="Verdana" panose="020B0604030504040204" pitchFamily="34" charset="0"/>
              </a:rPr>
              <a:t>Заменить реакцию R</a:t>
            </a:r>
            <a:r>
              <a:rPr kumimoji="0" lang="ru-RU" altLang="ru-RU" sz="1400" b="0" i="0" u="none" strike="noStrike" cap="none" normalizeH="0" baseline="-30000" dirty="0" smtClean="0">
                <a:ln>
                  <a:noFill/>
                </a:ln>
                <a:solidFill>
                  <a:srgbClr val="000000"/>
                </a:solidFill>
                <a:effectLst/>
                <a:latin typeface="Tahoma" panose="020B0604030504040204" pitchFamily="34" charset="0"/>
                <a:ea typeface="Calibri" panose="020F0502020204030204" pitchFamily="34" charset="0"/>
                <a:cs typeface="Verdana" panose="020B0604030504040204" pitchFamily="34" charset="0"/>
              </a:rPr>
              <a:t>12</a:t>
            </a:r>
            <a:r>
              <a:rPr kumimoji="0" lang="ru-RU" altLang="ru-RU" sz="1400" b="0" i="0" u="none" strike="noStrike" cap="none" normalizeH="0" baseline="0" dirty="0" smtClean="0">
                <a:ln>
                  <a:noFill/>
                </a:ln>
                <a:solidFill>
                  <a:srgbClr val="000000"/>
                </a:solidFill>
                <a:effectLst/>
                <a:latin typeface="Tahoma" panose="020B0604030504040204" pitchFamily="34" charset="0"/>
                <a:ea typeface="Calibri" panose="020F0502020204030204" pitchFamily="34" charset="0"/>
                <a:cs typeface="Verdana" panose="020B0604030504040204" pitchFamily="34" charset="0"/>
              </a:rPr>
              <a:t> составляющими R</a:t>
            </a:r>
            <a:r>
              <a:rPr kumimoji="0" lang="ru-RU" altLang="ru-RU" sz="1400" b="0" i="0" u="none" strike="noStrike" cap="none" normalizeH="0" baseline="-30000" dirty="0" smtClean="0">
                <a:ln>
                  <a:noFill/>
                </a:ln>
                <a:solidFill>
                  <a:srgbClr val="000000"/>
                </a:solidFill>
                <a:effectLst/>
                <a:latin typeface="Tahoma" panose="020B0604030504040204" pitchFamily="34" charset="0"/>
                <a:ea typeface="Calibri" panose="020F0502020204030204" pitchFamily="34" charset="0"/>
                <a:cs typeface="Verdana" panose="020B0604030504040204" pitchFamily="34" charset="0"/>
              </a:rPr>
              <a:t>12</a:t>
            </a:r>
            <a:r>
              <a:rPr kumimoji="0" lang="ru-RU" altLang="ru-RU" sz="1400" b="0" i="0" u="none" strike="noStrike" cap="none" normalizeH="0" baseline="30000" dirty="0" smtClean="0">
                <a:ln>
                  <a:noFill/>
                </a:ln>
                <a:solidFill>
                  <a:srgbClr val="000000"/>
                </a:solidFill>
                <a:effectLst/>
                <a:latin typeface="Tahoma" panose="020B0604030504040204" pitchFamily="34" charset="0"/>
                <a:ea typeface="Calibri" panose="020F0502020204030204" pitchFamily="34" charset="0"/>
                <a:cs typeface="Verdana" panose="020B0604030504040204" pitchFamily="34" charset="0"/>
              </a:rPr>
              <a:t>n </a:t>
            </a:r>
            <a:r>
              <a:rPr kumimoji="0" lang="ru-RU" altLang="ru-RU" sz="1400" b="0" i="0" u="none" strike="noStrike" cap="none" normalizeH="0" baseline="0" dirty="0" smtClean="0">
                <a:ln>
                  <a:noFill/>
                </a:ln>
                <a:solidFill>
                  <a:srgbClr val="000000"/>
                </a:solidFill>
                <a:effectLst/>
                <a:latin typeface="Arial" panose="020B0604020202020204" pitchFamily="34" charset="0"/>
                <a:ea typeface="Calibri" panose="020F0502020204030204" pitchFamily="34" charset="0"/>
                <a:cs typeface="Arial" panose="020B0604020202020204" pitchFamily="34" charset="0"/>
              </a:rPr>
              <a:t>II </a:t>
            </a:r>
            <a:r>
              <a:rPr kumimoji="0" lang="ru-RU" altLang="ru-RU" sz="1400" b="0" i="0" u="none" strike="noStrike" cap="none" normalizeH="0" baseline="0" dirty="0" smtClean="0">
                <a:ln>
                  <a:noFill/>
                </a:ln>
                <a:solidFill>
                  <a:srgbClr val="000000"/>
                </a:solidFill>
                <a:effectLst/>
                <a:latin typeface="Tahoma" panose="020B0604030504040204" pitchFamily="34" charset="0"/>
                <a:ea typeface="Calibri" panose="020F0502020204030204" pitchFamily="34" charset="0"/>
                <a:cs typeface="Verdana" panose="020B0604030504040204" pitchFamily="34" charset="0"/>
              </a:rPr>
              <a:t>AC и R</a:t>
            </a:r>
            <a:r>
              <a:rPr kumimoji="0" lang="ru-RU" altLang="ru-RU" sz="1400" b="0" i="0" u="none" strike="noStrike" cap="none" normalizeH="0" baseline="-30000" dirty="0" smtClean="0">
                <a:ln>
                  <a:noFill/>
                </a:ln>
                <a:solidFill>
                  <a:srgbClr val="000000"/>
                </a:solidFill>
                <a:effectLst/>
                <a:latin typeface="Tahoma" panose="020B0604030504040204" pitchFamily="34" charset="0"/>
                <a:ea typeface="Calibri" panose="020F0502020204030204" pitchFamily="34" charset="0"/>
                <a:cs typeface="Verdana" panose="020B0604030504040204" pitchFamily="34" charset="0"/>
              </a:rPr>
              <a:t>12</a:t>
            </a:r>
            <a:r>
              <a:rPr kumimoji="0" lang="ru-RU" altLang="ru-RU" sz="1400" b="0" i="0" u="none" strike="noStrike" cap="none" normalizeH="0" baseline="30000" dirty="0" smtClean="0">
                <a:ln>
                  <a:noFill/>
                </a:ln>
                <a:solidFill>
                  <a:srgbClr val="000000"/>
                </a:solidFill>
                <a:effectLst/>
                <a:latin typeface="Tahoma" panose="020B0604030504040204" pitchFamily="34" charset="0"/>
                <a:ea typeface="Calibri" panose="020F0502020204030204" pitchFamily="34" charset="0"/>
                <a:cs typeface="Symbol" panose="05050102010706020507" pitchFamily="18" charset="2"/>
              </a:rPr>
              <a:t>t</a:t>
            </a:r>
            <a:r>
              <a:rPr kumimoji="0" lang="ru-RU" altLang="ru-RU" sz="1400" b="0" i="0" u="none" strike="noStrike" cap="none" normalizeH="0" baseline="0" dirty="0" smtClean="0">
                <a:ln>
                  <a:noFill/>
                </a:ln>
                <a:solidFill>
                  <a:srgbClr val="222222"/>
                </a:solidFill>
                <a:effectLst/>
                <a:latin typeface="Tahoma" panose="020B0604030504040204" pitchFamily="34" charset="0"/>
                <a:ea typeface="Calibri" panose="020F0502020204030204" pitchFamily="34" charset="0"/>
                <a:cs typeface="Cambria Math" panose="02040503050406030204" pitchFamily="18" charset="0"/>
              </a:rPr>
              <a:t>⊥</a:t>
            </a:r>
            <a:r>
              <a:rPr kumimoji="0" lang="ru-RU" altLang="ru-RU" sz="1400" b="0" i="0" u="none" strike="noStrike" cap="none" normalizeH="0" baseline="0" dirty="0" smtClean="0">
                <a:ln>
                  <a:noFill/>
                </a:ln>
                <a:solidFill>
                  <a:srgbClr val="000000"/>
                </a:solidFill>
                <a:effectLst/>
                <a:latin typeface="Tahoma" panose="020B0604030504040204" pitchFamily="34" charset="0"/>
                <a:ea typeface="Calibri" panose="020F0502020204030204" pitchFamily="34" charset="0"/>
                <a:cs typeface="Verdana" panose="020B0604030504040204" pitchFamily="34" charset="0"/>
              </a:rPr>
              <a:t> AC</a:t>
            </a:r>
            <a:endParaRPr kumimoji="0" lang="ru-RU" altLang="ru-RU" sz="1800" b="0" i="0" u="none" strike="noStrike" cap="none" normalizeH="0" baseline="0" dirty="0" smtClean="0">
              <a:ln>
                <a:noFill/>
              </a:ln>
              <a:solidFill>
                <a:schemeClr val="tx1"/>
              </a:solidFill>
              <a:effectLst/>
              <a:latin typeface="Arial" panose="020B0604020202020204" pitchFamily="34" charset="0"/>
            </a:endParaRPr>
          </a:p>
        </p:txBody>
      </p:sp>
      <p:pic>
        <p:nvPicPr>
          <p:cNvPr id="7" name="Рисунок 6"/>
          <p:cNvPicPr>
            <a:picLocks noChangeAspect="1"/>
          </p:cNvPicPr>
          <p:nvPr/>
        </p:nvPicPr>
        <p:blipFill>
          <a:blip r:embed="rId5"/>
          <a:stretch>
            <a:fillRect/>
          </a:stretch>
        </p:blipFill>
        <p:spPr>
          <a:xfrm>
            <a:off x="8093770" y="315488"/>
            <a:ext cx="2934161" cy="2229387"/>
          </a:xfrm>
          <a:prstGeom prst="rect">
            <a:avLst/>
          </a:prstGeom>
        </p:spPr>
      </p:pic>
      <p:sp>
        <p:nvSpPr>
          <p:cNvPr id="11" name="Rectangle 3"/>
          <p:cNvSpPr>
            <a:spLocks noChangeArrowheads="1"/>
          </p:cNvSpPr>
          <p:nvPr/>
        </p:nvSpPr>
        <p:spPr bwMode="auto">
          <a:xfrm>
            <a:off x="6236706" y="1202521"/>
            <a:ext cx="1708783" cy="5539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eaLnBrk="0" fontAlgn="base" hangingPunct="0">
              <a:spcBef>
                <a:spcPct val="0"/>
              </a:spcBef>
              <a:spcAft>
                <a:spcPct val="0"/>
              </a:spcAft>
            </a:pPr>
            <a:r>
              <a:rPr kumimoji="0" lang="ru-RU" altLang="ru-RU" sz="1400" b="0" i="0" u="none" strike="noStrike" cap="none" normalizeH="0" baseline="0" dirty="0" smtClean="0">
                <a:ln>
                  <a:noFill/>
                </a:ln>
                <a:solidFill>
                  <a:srgbClr val="000000"/>
                </a:solidFill>
                <a:effectLst/>
                <a:latin typeface="Tahoma" panose="020B0604030504040204" pitchFamily="34" charset="0"/>
                <a:ea typeface="Calibri" panose="020F0502020204030204" pitchFamily="34" charset="0"/>
                <a:cs typeface="Verdana" panose="020B0604030504040204" pitchFamily="34" charset="0"/>
              </a:rPr>
              <a:t>Элементарный модуль Пл</a:t>
            </a:r>
            <a:r>
              <a:rPr lang="ru-RU" altLang="ru-RU" sz="1400" dirty="0" smtClean="0">
                <a:solidFill>
                  <a:srgbClr val="000000"/>
                </a:solidFill>
                <a:latin typeface="Tahoma" panose="020B0604030504040204" pitchFamily="34" charset="0"/>
                <a:ea typeface="Calibri" panose="020F0502020204030204" pitchFamily="34" charset="0"/>
                <a:cs typeface="Verdana" panose="020B0604030504040204" pitchFamily="34" charset="0"/>
              </a:rPr>
              <a:t>1</a:t>
            </a:r>
            <a:r>
              <a:rPr kumimoji="0" lang="ru-RU" altLang="ru-RU" sz="1400" b="0" i="0" u="none" strike="noStrike" cap="none" normalizeH="0" baseline="0" dirty="0" smtClean="0">
                <a:ln>
                  <a:noFill/>
                </a:ln>
                <a:solidFill>
                  <a:srgbClr val="000000"/>
                </a:solidFill>
                <a:effectLst/>
                <a:latin typeface="Tahoma" panose="020B0604030504040204" pitchFamily="34" charset="0"/>
                <a:ea typeface="Calibri" panose="020F0502020204030204" pitchFamily="34" charset="0"/>
                <a:cs typeface="Verdana" panose="020B0604030504040204" pitchFamily="34" charset="0"/>
              </a:rPr>
              <a:t>(</a:t>
            </a:r>
            <a:r>
              <a:rPr kumimoji="0" lang="en-US" altLang="ru-RU" sz="1400" b="0" i="1" u="none" strike="noStrike" cap="none" normalizeH="0" baseline="0" dirty="0" smtClean="0">
                <a:ln>
                  <a:noFill/>
                </a:ln>
                <a:solidFill>
                  <a:srgbClr val="000000"/>
                </a:solidFill>
                <a:effectLst/>
                <a:latin typeface="Tahoma" panose="020B0604030504040204" pitchFamily="34" charset="0"/>
                <a:ea typeface="Calibri" panose="020F0502020204030204" pitchFamily="34" charset="0"/>
                <a:cs typeface="Verdana" panose="020B0604030504040204" pitchFamily="34" charset="0"/>
              </a:rPr>
              <a:t>r</a:t>
            </a:r>
            <a:r>
              <a:rPr lang="en-US" altLang="ru-RU" sz="1400" baseline="-25000" dirty="0">
                <a:solidFill>
                  <a:srgbClr val="000000"/>
                </a:solidFill>
                <a:latin typeface="Tahoma" panose="020B0604030504040204" pitchFamily="34" charset="0"/>
                <a:ea typeface="Calibri" panose="020F0502020204030204" pitchFamily="34" charset="0"/>
                <a:cs typeface="Verdana" panose="020B0604030504040204" pitchFamily="34" charset="0"/>
              </a:rPr>
              <a:t>3</a:t>
            </a:r>
            <a:r>
              <a:rPr kumimoji="0" lang="en-US" altLang="ru-RU" sz="1400" b="0" i="0" u="none" strike="noStrike" cap="none" normalizeH="0" baseline="0" dirty="0" smtClean="0">
                <a:ln>
                  <a:noFill/>
                </a:ln>
                <a:solidFill>
                  <a:srgbClr val="000000"/>
                </a:solidFill>
                <a:effectLst/>
                <a:latin typeface="Tahoma" panose="020B0604030504040204" pitchFamily="34" charset="0"/>
                <a:ea typeface="Calibri" panose="020F0502020204030204" pitchFamily="34" charset="0"/>
                <a:cs typeface="Verdana" panose="020B0604030504040204" pitchFamily="34" charset="0"/>
              </a:rPr>
              <a:t>,</a:t>
            </a:r>
            <a:r>
              <a:rPr lang="en-US" sz="1400" dirty="0" smtClean="0"/>
              <a:t> </a:t>
            </a:r>
            <a:r>
              <a:rPr lang="en-US" sz="1600" dirty="0">
                <a:latin typeface="Symbol" panose="05050102010706020507" pitchFamily="18" charset="2"/>
              </a:rPr>
              <a:t>a</a:t>
            </a:r>
            <a:r>
              <a:rPr kumimoji="0" lang="en-US" altLang="ru-RU" sz="1400" b="0" i="0" u="none" strike="noStrike" cap="none" normalizeH="0" baseline="-25000" dirty="0" smtClean="0">
                <a:ln>
                  <a:noFill/>
                </a:ln>
                <a:solidFill>
                  <a:srgbClr val="000000"/>
                </a:solidFill>
                <a:effectLst/>
                <a:latin typeface="Tahoma" panose="020B0604030504040204" pitchFamily="34" charset="0"/>
                <a:ea typeface="Calibri" panose="020F0502020204030204" pitchFamily="34" charset="0"/>
                <a:cs typeface="Verdana" panose="020B0604030504040204" pitchFamily="34" charset="0"/>
              </a:rPr>
              <a:t>3</a:t>
            </a:r>
            <a:r>
              <a:rPr kumimoji="0" lang="en-US" altLang="ru-RU" sz="1400" b="0" i="0" u="none" strike="noStrike" cap="none" normalizeH="0" baseline="0" dirty="0" smtClean="0">
                <a:ln>
                  <a:noFill/>
                </a:ln>
                <a:solidFill>
                  <a:srgbClr val="000000"/>
                </a:solidFill>
                <a:effectLst/>
                <a:latin typeface="Tahoma" panose="020B0604030504040204" pitchFamily="34" charset="0"/>
                <a:ea typeface="Calibri" panose="020F0502020204030204" pitchFamily="34" charset="0"/>
                <a:cs typeface="Verdana" panose="020B0604030504040204" pitchFamily="34" charset="0"/>
              </a:rPr>
              <a:t>)</a:t>
            </a:r>
            <a:endParaRPr kumimoji="0" lang="ru-RU" altLang="ru-RU" sz="1800" b="0" i="0" u="none" strike="noStrike" cap="none" normalizeH="0" baseline="0" dirty="0" smtClean="0">
              <a:ln>
                <a:noFill/>
              </a:ln>
              <a:solidFill>
                <a:schemeClr val="tx1"/>
              </a:solidFill>
              <a:effectLst/>
              <a:latin typeface="Arial" panose="020B0604020202020204" pitchFamily="34" charset="0"/>
            </a:endParaRPr>
          </a:p>
        </p:txBody>
      </p:sp>
      <p:graphicFrame>
        <p:nvGraphicFramePr>
          <p:cNvPr id="8" name="Таблица 7"/>
          <p:cNvGraphicFramePr>
            <a:graphicFrameLocks noGrp="1"/>
          </p:cNvGraphicFramePr>
          <p:nvPr>
            <p:extLst/>
          </p:nvPr>
        </p:nvGraphicFramePr>
        <p:xfrm>
          <a:off x="368743" y="4660138"/>
          <a:ext cx="5584503" cy="2073593"/>
        </p:xfrm>
        <a:graphic>
          <a:graphicData uri="http://schemas.openxmlformats.org/drawingml/2006/table">
            <a:tbl>
              <a:tblPr>
                <a:tableStyleId>{5C22544A-7EE6-4342-B048-85BDC9FD1C3A}</a:tableStyleId>
              </a:tblPr>
              <a:tblGrid>
                <a:gridCol w="446658"/>
                <a:gridCol w="1989744"/>
                <a:gridCol w="955353"/>
                <a:gridCol w="2192748"/>
              </a:tblGrid>
              <a:tr h="295275">
                <a:tc>
                  <a:txBody>
                    <a:bodyPr/>
                    <a:lstStyle/>
                    <a:p>
                      <a:pPr algn="ctr">
                        <a:lnSpc>
                          <a:spcPct val="107000"/>
                        </a:lnSpc>
                        <a:spcAft>
                          <a:spcPts val="0"/>
                        </a:spcAft>
                      </a:pPr>
                      <a:r>
                        <a:rPr lang="x-none" sz="1200">
                          <a:effectLst/>
                        </a:rPr>
                        <a:t> Груп</a:t>
                      </a:r>
                      <a:r>
                        <a:rPr lang="ru-RU" sz="1200">
                          <a:effectLst/>
                        </a:rPr>
                        <a:t>-</a:t>
                      </a:r>
                      <a:r>
                        <a:rPr lang="x-none" sz="1200">
                          <a:effectLst/>
                        </a:rPr>
                        <a:t>па</a:t>
                      </a:r>
                      <a:endParaRPr lang="ru-RU" sz="1200">
                        <a:effectLst/>
                      </a:endParaRPr>
                    </a:p>
                    <a:p>
                      <a:pPr algn="ctr">
                        <a:lnSpc>
                          <a:spcPct val="107000"/>
                        </a:lnSpc>
                        <a:spcAft>
                          <a:spcPts val="0"/>
                        </a:spcAft>
                      </a:pPr>
                      <a:r>
                        <a:rPr lang="x-none" sz="1200">
                          <a:effectLst/>
                        </a:rPr>
                        <a:t>5 вида</a:t>
                      </a:r>
                      <a:endParaRPr lang="ru-RU" sz="1200">
                        <a:effectLst/>
                        <a:latin typeface="Tahoma" panose="020B0604030504040204" pitchFamily="34" charset="0"/>
                        <a:ea typeface="Calibri" panose="020F0502020204030204" pitchFamily="34" charset="0"/>
                      </a:endParaRPr>
                    </a:p>
                  </a:txBody>
                  <a:tcPr marL="9525" marR="9525" marT="9525" marB="9525"/>
                </a:tc>
                <a:tc>
                  <a:txBody>
                    <a:bodyPr/>
                    <a:lstStyle/>
                    <a:p>
                      <a:pPr>
                        <a:lnSpc>
                          <a:spcPct val="107000"/>
                        </a:lnSpc>
                        <a:spcAft>
                          <a:spcPts val="0"/>
                        </a:spcAft>
                      </a:pPr>
                      <a:endParaRPr lang="x-none" sz="1400">
                        <a:solidFill>
                          <a:srgbClr val="000000"/>
                        </a:solidFill>
                        <a:effectLst/>
                        <a:latin typeface="Verdana" panose="020B0604030504040204" pitchFamily="34" charset="0"/>
                        <a:ea typeface="Calibri" panose="020F0502020204030204" pitchFamily="34" charset="0"/>
                        <a:cs typeface="Verdana" panose="020B0604030504040204" pitchFamily="34" charset="0"/>
                      </a:endParaRPr>
                    </a:p>
                  </a:txBody>
                  <a:tcPr marL="9525" marR="9525" marT="9525" marB="9525"/>
                </a:tc>
                <a:tc>
                  <a:txBody>
                    <a:bodyPr/>
                    <a:lstStyle/>
                    <a:p>
                      <a:pPr algn="ctr">
                        <a:lnSpc>
                          <a:spcPct val="107000"/>
                        </a:lnSpc>
                        <a:spcAft>
                          <a:spcPts val="0"/>
                        </a:spcAft>
                      </a:pPr>
                      <a:r>
                        <a:rPr lang="x-none" sz="1400">
                          <a:effectLst/>
                        </a:rPr>
                        <a:t> составить</a:t>
                      </a:r>
                      <a:br>
                        <a:rPr lang="x-none" sz="1400">
                          <a:effectLst/>
                        </a:rPr>
                      </a:br>
                      <a:r>
                        <a:rPr lang="x-none" sz="1400">
                          <a:effectLst/>
                        </a:rPr>
                        <a:t/>
                      </a:r>
                      <a:br>
                        <a:rPr lang="x-none" sz="1400">
                          <a:effectLst/>
                        </a:rPr>
                      </a:br>
                      <a:r>
                        <a:rPr lang="x-none" sz="1400">
                          <a:effectLst/>
                        </a:rPr>
                        <a:t>∑ F(3)=0</a:t>
                      </a:r>
                      <a:br>
                        <a:rPr lang="x-none" sz="1400">
                          <a:effectLst/>
                        </a:rPr>
                      </a:br>
                      <a:r>
                        <a:rPr lang="x-none" sz="1400">
                          <a:effectLst/>
                        </a:rPr>
                        <a:t/>
                      </a:r>
                      <a:br>
                        <a:rPr lang="x-none" sz="1400">
                          <a:effectLst/>
                        </a:rPr>
                      </a:br>
                      <a:r>
                        <a:rPr lang="x-none" sz="1400">
                          <a:effectLst/>
                        </a:rPr>
                        <a:t>∑ m</a:t>
                      </a:r>
                      <a:r>
                        <a:rPr lang="x-none" sz="1400" baseline="-25000">
                          <a:effectLst/>
                        </a:rPr>
                        <a:t>A</a:t>
                      </a:r>
                      <a:r>
                        <a:rPr lang="x-none" sz="1400">
                          <a:effectLst/>
                        </a:rPr>
                        <a:t>(2)=0</a:t>
                      </a:r>
                      <a:br>
                        <a:rPr lang="x-none" sz="1400">
                          <a:effectLst/>
                        </a:rPr>
                      </a:br>
                      <a:r>
                        <a:rPr lang="x-none" sz="1400">
                          <a:effectLst/>
                        </a:rPr>
                        <a:t/>
                      </a:r>
                      <a:br>
                        <a:rPr lang="x-none" sz="1400">
                          <a:effectLst/>
                        </a:rPr>
                      </a:br>
                      <a:r>
                        <a:rPr lang="x-none" sz="1400">
                          <a:effectLst/>
                        </a:rPr>
                        <a:t>∑ m</a:t>
                      </a:r>
                      <a:r>
                        <a:rPr lang="x-none" sz="1400" baseline="-25000">
                          <a:effectLst/>
                        </a:rPr>
                        <a:t>A</a:t>
                      </a:r>
                      <a:r>
                        <a:rPr lang="x-none" sz="1400">
                          <a:effectLst/>
                        </a:rPr>
                        <a:t>(2,3)=0</a:t>
                      </a:r>
                      <a:br>
                        <a:rPr lang="x-none" sz="1400">
                          <a:effectLst/>
                        </a:rPr>
                      </a:br>
                      <a:r>
                        <a:rPr lang="x-none" sz="1400">
                          <a:effectLst/>
                        </a:rPr>
                        <a:t/>
                      </a:r>
                      <a:br>
                        <a:rPr lang="x-none" sz="1400">
                          <a:effectLst/>
                        </a:rPr>
                      </a:br>
                      <a:r>
                        <a:rPr lang="x-none" sz="1400">
                          <a:effectLst/>
                        </a:rPr>
                        <a:t>∑ F(2)=0</a:t>
                      </a:r>
                      <a:endParaRPr lang="ru-RU" sz="1200">
                        <a:effectLst/>
                        <a:latin typeface="Tahoma" panose="020B0604030504040204" pitchFamily="34" charset="0"/>
                        <a:ea typeface="Calibri" panose="020F0502020204030204" pitchFamily="34" charset="0"/>
                      </a:endParaRPr>
                    </a:p>
                  </a:txBody>
                  <a:tcPr marL="9525" marR="9525" marT="9525" marB="9525"/>
                </a:tc>
                <a:tc>
                  <a:txBody>
                    <a:bodyPr/>
                    <a:lstStyle/>
                    <a:p>
                      <a:pPr algn="ctr">
                        <a:lnSpc>
                          <a:spcPct val="107000"/>
                        </a:lnSpc>
                        <a:spcAft>
                          <a:spcPts val="0"/>
                        </a:spcAft>
                      </a:pPr>
                      <a:r>
                        <a:rPr lang="x-none" sz="1400" dirty="0">
                          <a:effectLst/>
                        </a:rPr>
                        <a:t>определить </a:t>
                      </a:r>
                      <a:br>
                        <a:rPr lang="x-none" sz="1400" dirty="0">
                          <a:effectLst/>
                        </a:rPr>
                      </a:br>
                      <a:r>
                        <a:rPr lang="x-none" sz="1400" dirty="0">
                          <a:effectLst/>
                        </a:rPr>
                        <a:t>R</a:t>
                      </a:r>
                      <a:r>
                        <a:rPr lang="x-none" sz="1400" baseline="-25000" dirty="0">
                          <a:effectLst/>
                        </a:rPr>
                        <a:t>23</a:t>
                      </a:r>
                      <a:r>
                        <a:rPr lang="x-none" sz="1400" dirty="0">
                          <a:effectLst/>
                        </a:rPr>
                        <a:t>; R</a:t>
                      </a:r>
                      <a:r>
                        <a:rPr lang="x-none" sz="1400" baseline="-25000" dirty="0">
                          <a:effectLst/>
                        </a:rPr>
                        <a:t>43</a:t>
                      </a:r>
                      <a:br>
                        <a:rPr lang="x-none" sz="1400" baseline="-25000" dirty="0">
                          <a:effectLst/>
                        </a:rPr>
                      </a:br>
                      <a:r>
                        <a:rPr lang="x-none" sz="1400" dirty="0">
                          <a:effectLst/>
                        </a:rPr>
                        <a:t/>
                      </a:r>
                      <a:br>
                        <a:rPr lang="x-none" sz="1400" dirty="0">
                          <a:effectLst/>
                        </a:rPr>
                      </a:br>
                      <a:r>
                        <a:rPr lang="x-none" sz="1400" dirty="0">
                          <a:effectLst/>
                        </a:rPr>
                        <a:t>h</a:t>
                      </a:r>
                      <a:r>
                        <a:rPr lang="x-none" sz="1400" baseline="-25000" dirty="0">
                          <a:effectLst/>
                        </a:rPr>
                        <a:t>32</a:t>
                      </a:r>
                      <a:br>
                        <a:rPr lang="x-none" sz="1400" baseline="-25000" dirty="0">
                          <a:effectLst/>
                        </a:rPr>
                      </a:br>
                      <a:r>
                        <a:rPr lang="x-none" sz="1400" dirty="0">
                          <a:effectLst/>
                        </a:rPr>
                        <a:t/>
                      </a:r>
                      <a:br>
                        <a:rPr lang="x-none" sz="1400" dirty="0">
                          <a:effectLst/>
                        </a:rPr>
                      </a:br>
                      <a:r>
                        <a:rPr lang="x-none" sz="1400" dirty="0">
                          <a:effectLst/>
                        </a:rPr>
                        <a:t>h</a:t>
                      </a:r>
                      <a:r>
                        <a:rPr lang="x-none" sz="1400" baseline="-25000" dirty="0">
                          <a:effectLst/>
                        </a:rPr>
                        <a:t>43</a:t>
                      </a:r>
                      <a:r>
                        <a:rPr lang="x-none" sz="1400" dirty="0">
                          <a:effectLst/>
                        </a:rPr>
                        <a:t> </a:t>
                      </a:r>
                      <a:br>
                        <a:rPr lang="x-none" sz="1400" dirty="0">
                          <a:effectLst/>
                        </a:rPr>
                      </a:br>
                      <a:r>
                        <a:rPr lang="x-none" sz="1400" dirty="0">
                          <a:effectLst/>
                        </a:rPr>
                        <a:t/>
                      </a:r>
                      <a:br>
                        <a:rPr lang="x-none" sz="1400" dirty="0">
                          <a:effectLst/>
                        </a:rPr>
                      </a:br>
                      <a:r>
                        <a:rPr lang="x-none" sz="1400" dirty="0">
                          <a:effectLst/>
                        </a:rPr>
                        <a:t>R</a:t>
                      </a:r>
                      <a:r>
                        <a:rPr lang="x-none" sz="1400" baseline="-25000" dirty="0">
                          <a:effectLst/>
                        </a:rPr>
                        <a:t>12</a:t>
                      </a:r>
                      <a:r>
                        <a:rPr lang="x-none" sz="1400" dirty="0">
                          <a:effectLst/>
                        </a:rPr>
                        <a:t> </a:t>
                      </a:r>
                      <a:endParaRPr lang="ru-RU" sz="1200" dirty="0">
                        <a:effectLst/>
                        <a:latin typeface="Tahoma" panose="020B0604030504040204" pitchFamily="34" charset="0"/>
                        <a:ea typeface="Calibri" panose="020F0502020204030204" pitchFamily="34" charset="0"/>
                      </a:endParaRPr>
                    </a:p>
                  </a:txBody>
                  <a:tcPr marL="9525" marR="9525" marT="9525" marB="9525"/>
                </a:tc>
              </a:tr>
            </a:tbl>
          </a:graphicData>
        </a:graphic>
      </p:graphicFrame>
      <p:pic>
        <p:nvPicPr>
          <p:cNvPr id="53253" name="Рисунок 1"/>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961868" y="4660138"/>
            <a:ext cx="2390775" cy="2095500"/>
          </a:xfrm>
          <a:prstGeom prst="rect">
            <a:avLst/>
          </a:prstGeom>
          <a:noFill/>
          <a:extLst>
            <a:ext uri="{909E8E84-426E-40DD-AFC4-6F175D3DCCD1}">
              <a14:hiddenFill xmlns:a14="http://schemas.microsoft.com/office/drawing/2010/main">
                <a:solidFill>
                  <a:srgbClr val="FFFFFF"/>
                </a:solidFill>
              </a14:hiddenFill>
            </a:ext>
          </a:extLst>
        </p:spPr>
      </p:pic>
      <p:sp>
        <p:nvSpPr>
          <p:cNvPr id="14" name="Rectangle 3"/>
          <p:cNvSpPr>
            <a:spLocks noChangeArrowheads="1"/>
          </p:cNvSpPr>
          <p:nvPr/>
        </p:nvSpPr>
        <p:spPr bwMode="auto">
          <a:xfrm>
            <a:off x="6127461" y="3033151"/>
            <a:ext cx="1714701"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lvl="0" eaLnBrk="0" fontAlgn="base" hangingPunct="0">
              <a:spcBef>
                <a:spcPct val="0"/>
              </a:spcBef>
              <a:spcAft>
                <a:spcPct val="0"/>
              </a:spcAft>
            </a:pPr>
            <a:r>
              <a:rPr kumimoji="0" lang="ru-RU" altLang="ru-RU" sz="1400" b="0" i="0" u="none" strike="noStrike" cap="none" normalizeH="0" baseline="0" dirty="0" smtClean="0">
                <a:ln>
                  <a:noFill/>
                </a:ln>
                <a:solidFill>
                  <a:srgbClr val="000000"/>
                </a:solidFill>
                <a:effectLst/>
                <a:latin typeface="Tahoma" panose="020B0604030504040204" pitchFamily="34" charset="0"/>
                <a:ea typeface="Calibri" panose="020F0502020204030204" pitchFamily="34" charset="0"/>
                <a:cs typeface="Verdana" panose="020B0604030504040204" pitchFamily="34" charset="0"/>
              </a:rPr>
              <a:t>Элементарный модуль Пл</a:t>
            </a:r>
            <a:r>
              <a:rPr lang="ru-RU" altLang="ru-RU" sz="1400" dirty="0" smtClean="0">
                <a:solidFill>
                  <a:srgbClr val="000000"/>
                </a:solidFill>
                <a:latin typeface="Tahoma" panose="020B0604030504040204" pitchFamily="34" charset="0"/>
                <a:ea typeface="Calibri" panose="020F0502020204030204" pitchFamily="34" charset="0"/>
                <a:cs typeface="Verdana" panose="020B0604030504040204" pitchFamily="34" charset="0"/>
              </a:rPr>
              <a:t>2</a:t>
            </a:r>
            <a:r>
              <a:rPr lang="ru-RU" altLang="ru-RU" sz="1400" dirty="0">
                <a:solidFill>
                  <a:srgbClr val="000000"/>
                </a:solidFill>
                <a:latin typeface="Tahoma" panose="020B0604030504040204" pitchFamily="34" charset="0"/>
                <a:ea typeface="Calibri" panose="020F0502020204030204" pitchFamily="34" charset="0"/>
                <a:cs typeface="Verdana" panose="020B0604030504040204" pitchFamily="34" charset="0"/>
              </a:rPr>
              <a:t>(</a:t>
            </a:r>
            <a:r>
              <a:rPr lang="en-US" altLang="ru-RU" sz="1400" i="1" dirty="0" smtClean="0">
                <a:solidFill>
                  <a:srgbClr val="000000"/>
                </a:solidFill>
                <a:latin typeface="Tahoma" panose="020B0604030504040204" pitchFamily="34" charset="0"/>
                <a:ea typeface="Calibri" panose="020F0502020204030204" pitchFamily="34" charset="0"/>
                <a:cs typeface="Verdana" panose="020B0604030504040204" pitchFamily="34" charset="0"/>
              </a:rPr>
              <a:t>r</a:t>
            </a:r>
            <a:r>
              <a:rPr lang="en-US" altLang="ru-RU" sz="1400" baseline="-25000" dirty="0" smtClean="0">
                <a:solidFill>
                  <a:srgbClr val="000000"/>
                </a:solidFill>
                <a:latin typeface="Tahoma" panose="020B0604030504040204" pitchFamily="34" charset="0"/>
                <a:ea typeface="Calibri" panose="020F0502020204030204" pitchFamily="34" charset="0"/>
                <a:cs typeface="Verdana" panose="020B0604030504040204" pitchFamily="34" charset="0"/>
              </a:rPr>
              <a:t>2</a:t>
            </a:r>
            <a:r>
              <a:rPr lang="en-US" altLang="ru-RU" sz="1400" dirty="0" smtClean="0">
                <a:solidFill>
                  <a:srgbClr val="000000"/>
                </a:solidFill>
                <a:latin typeface="Tahoma" panose="020B0604030504040204" pitchFamily="34" charset="0"/>
                <a:ea typeface="Calibri" panose="020F0502020204030204" pitchFamily="34" charset="0"/>
                <a:cs typeface="Verdana" panose="020B0604030504040204" pitchFamily="34" charset="0"/>
              </a:rPr>
              <a:t>,</a:t>
            </a:r>
            <a:r>
              <a:rPr lang="en-US" altLang="ru-RU" sz="1400" i="1" dirty="0" smtClean="0">
                <a:solidFill>
                  <a:srgbClr val="000000"/>
                </a:solidFill>
                <a:latin typeface="Tahoma" panose="020B0604030504040204" pitchFamily="34" charset="0"/>
                <a:ea typeface="Calibri" panose="020F0502020204030204" pitchFamily="34" charset="0"/>
                <a:cs typeface="Verdana" panose="020B0604030504040204" pitchFamily="34" charset="0"/>
              </a:rPr>
              <a:t> </a:t>
            </a:r>
            <a:r>
              <a:rPr lang="en-US" altLang="ru-RU" sz="1400" i="1" dirty="0">
                <a:solidFill>
                  <a:srgbClr val="000000"/>
                </a:solidFill>
                <a:latin typeface="Tahoma" panose="020B0604030504040204" pitchFamily="34" charset="0"/>
                <a:ea typeface="Calibri" panose="020F0502020204030204" pitchFamily="34" charset="0"/>
                <a:cs typeface="Verdana" panose="020B0604030504040204" pitchFamily="34" charset="0"/>
              </a:rPr>
              <a:t>r</a:t>
            </a:r>
            <a:r>
              <a:rPr lang="en-US" altLang="ru-RU" sz="1400" baseline="-25000" dirty="0" smtClean="0">
                <a:solidFill>
                  <a:srgbClr val="000000"/>
                </a:solidFill>
                <a:latin typeface="Tahoma" panose="020B0604030504040204" pitchFamily="34" charset="0"/>
                <a:ea typeface="Calibri" panose="020F0502020204030204" pitchFamily="34" charset="0"/>
                <a:cs typeface="Verdana" panose="020B0604030504040204" pitchFamily="34" charset="0"/>
              </a:rPr>
              <a:t>3</a:t>
            </a:r>
            <a:r>
              <a:rPr lang="en-US" altLang="ru-RU" sz="1400" dirty="0">
                <a:solidFill>
                  <a:srgbClr val="000000"/>
                </a:solidFill>
                <a:latin typeface="Tahoma" panose="020B0604030504040204" pitchFamily="34" charset="0"/>
                <a:ea typeface="Calibri" panose="020F0502020204030204" pitchFamily="34" charset="0"/>
                <a:cs typeface="Verdana" panose="020B0604030504040204" pitchFamily="34" charset="0"/>
              </a:rPr>
              <a:t>)</a:t>
            </a:r>
            <a:r>
              <a:rPr kumimoji="0" lang="ru-RU" altLang="ru-RU" sz="1400" b="0" i="0" u="none" strike="noStrike" cap="none" normalizeH="0" baseline="0" dirty="0" smtClean="0">
                <a:ln>
                  <a:noFill/>
                </a:ln>
                <a:solidFill>
                  <a:srgbClr val="000000"/>
                </a:solidFill>
                <a:effectLst/>
                <a:latin typeface="Tahoma" panose="020B0604030504040204" pitchFamily="34" charset="0"/>
                <a:ea typeface="Calibri" panose="020F0502020204030204" pitchFamily="34" charset="0"/>
                <a:cs typeface="Verdana" panose="020B0604030504040204" pitchFamily="34" charset="0"/>
              </a:rPr>
              <a:t> </a:t>
            </a:r>
            <a:endParaRPr kumimoji="0" lang="ru-RU" altLang="ru-RU" sz="1800" b="0" i="0" u="none" strike="noStrike" cap="none" normalizeH="0" baseline="0" dirty="0" smtClean="0">
              <a:ln>
                <a:noFill/>
              </a:ln>
              <a:solidFill>
                <a:schemeClr val="tx1"/>
              </a:solidFill>
              <a:effectLst/>
              <a:latin typeface="Arial" panose="020B0604020202020204" pitchFamily="34" charset="0"/>
            </a:endParaRPr>
          </a:p>
        </p:txBody>
      </p:sp>
      <p:sp>
        <p:nvSpPr>
          <p:cNvPr id="15" name="Rectangle 3"/>
          <p:cNvSpPr>
            <a:spLocks noChangeArrowheads="1"/>
          </p:cNvSpPr>
          <p:nvPr/>
        </p:nvSpPr>
        <p:spPr bwMode="auto">
          <a:xfrm>
            <a:off x="6630689" y="5923399"/>
            <a:ext cx="3951677"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defTabSz="914400" rtl="0" eaLnBrk="0" fontAlgn="base" latinLnBrk="0" hangingPunct="0">
              <a:lnSpc>
                <a:spcPct val="100000"/>
              </a:lnSpc>
              <a:spcBef>
                <a:spcPct val="0"/>
              </a:spcBef>
              <a:spcAft>
                <a:spcPct val="0"/>
              </a:spcAft>
              <a:buClrTx/>
              <a:buSzTx/>
              <a:buFontTx/>
              <a:buNone/>
              <a:tabLst/>
            </a:pPr>
            <a:r>
              <a:rPr kumimoji="0" lang="ru-RU" altLang="ru-RU" sz="1400" b="0" i="0" u="none" strike="noStrike" cap="none" normalizeH="0" baseline="0" dirty="0" smtClean="0">
                <a:ln>
                  <a:noFill/>
                </a:ln>
                <a:solidFill>
                  <a:srgbClr val="000000"/>
                </a:solidFill>
                <a:effectLst/>
                <a:latin typeface="Tahoma" panose="020B0604030504040204" pitchFamily="34" charset="0"/>
                <a:ea typeface="Calibri" panose="020F0502020204030204" pitchFamily="34" charset="0"/>
                <a:cs typeface="Verdana" panose="020B0604030504040204" pitchFamily="34" charset="0"/>
              </a:rPr>
              <a:t>Элементарный модуль Пл</a:t>
            </a:r>
            <a:r>
              <a:rPr lang="ru-RU" altLang="ru-RU" sz="1400" dirty="0" smtClean="0">
                <a:solidFill>
                  <a:srgbClr val="000000"/>
                </a:solidFill>
                <a:latin typeface="Tahoma" panose="020B0604030504040204" pitchFamily="34" charset="0"/>
                <a:ea typeface="Calibri" panose="020F0502020204030204" pitchFamily="34" charset="0"/>
                <a:cs typeface="Verdana" panose="020B0604030504040204" pitchFamily="34" charset="0"/>
              </a:rPr>
              <a:t>1 (в разработке)</a:t>
            </a:r>
            <a:r>
              <a:rPr kumimoji="0" lang="ru-RU" altLang="ru-RU" sz="1400" b="0" i="0" u="none" strike="noStrike" cap="none" normalizeH="0" baseline="0" dirty="0" smtClean="0">
                <a:ln>
                  <a:noFill/>
                </a:ln>
                <a:solidFill>
                  <a:srgbClr val="000000"/>
                </a:solidFill>
                <a:effectLst/>
                <a:latin typeface="Tahoma" panose="020B0604030504040204" pitchFamily="34" charset="0"/>
                <a:ea typeface="Calibri" panose="020F0502020204030204" pitchFamily="34" charset="0"/>
                <a:cs typeface="Verdana" panose="020B0604030504040204" pitchFamily="34" charset="0"/>
              </a:rPr>
              <a:t> </a:t>
            </a:r>
            <a:endParaRPr kumimoji="0" lang="ru-RU" altLang="ru-RU" sz="1800" b="0" i="0" u="none" strike="noStrike" cap="none" normalizeH="0" baseline="0" dirty="0" smtClean="0">
              <a:ln>
                <a:noFill/>
              </a:ln>
              <a:solidFill>
                <a:schemeClr val="tx1"/>
              </a:solidFill>
              <a:effectLst/>
              <a:latin typeface="Arial" panose="020B0604020202020204" pitchFamily="34" charset="0"/>
            </a:endParaRPr>
          </a:p>
        </p:txBody>
      </p:sp>
      <p:pic>
        <p:nvPicPr>
          <p:cNvPr id="9" name="Рисунок 8"/>
          <p:cNvPicPr>
            <a:picLocks noChangeAspect="1"/>
          </p:cNvPicPr>
          <p:nvPr/>
        </p:nvPicPr>
        <p:blipFill>
          <a:blip r:embed="rId7"/>
          <a:stretch>
            <a:fillRect/>
          </a:stretch>
        </p:blipFill>
        <p:spPr>
          <a:xfrm>
            <a:off x="7945489" y="2506718"/>
            <a:ext cx="3579246" cy="3084044"/>
          </a:xfrm>
          <a:prstGeom prst="rect">
            <a:avLst/>
          </a:prstGeom>
        </p:spPr>
      </p:pic>
    </p:spTree>
    <p:extLst>
      <p:ext uri="{BB962C8B-B14F-4D97-AF65-F5344CB8AC3E}">
        <p14:creationId xmlns:p14="http://schemas.microsoft.com/office/powerpoint/2010/main" val="239921079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Номер слайда 5"/>
          <p:cNvSpPr>
            <a:spLocks noGrp="1"/>
          </p:cNvSpPr>
          <p:nvPr>
            <p:ph type="sldNum" sz="quarter" idx="12"/>
          </p:nvPr>
        </p:nvSpPr>
        <p:spPr/>
        <p:txBody>
          <a:bodyPr/>
          <a:lstStyle/>
          <a:p>
            <a:fld id="{07DB9111-FBCF-47A6-9882-523AACC3EF8A}" type="slidenum">
              <a:rPr lang="ru-RU" altLang="ru-RU"/>
              <a:pPr/>
              <a:t>3</a:t>
            </a:fld>
            <a:endParaRPr lang="ru-RU" altLang="ru-RU"/>
          </a:p>
        </p:txBody>
      </p:sp>
      <p:pic>
        <p:nvPicPr>
          <p:cNvPr id="284677" name="Picture 5" descr="Рис2-4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175500" y="692149"/>
            <a:ext cx="2157970" cy="1702399"/>
          </a:xfrm>
          <a:prstGeom prst="rect">
            <a:avLst/>
          </a:prstGeom>
          <a:noFill/>
          <a:extLst>
            <a:ext uri="{909E8E84-426E-40DD-AFC4-6F175D3DCCD1}">
              <a14:hiddenFill xmlns:a14="http://schemas.microsoft.com/office/drawing/2010/main">
                <a:solidFill>
                  <a:srgbClr val="FFFFFF"/>
                </a:solidFill>
              </a14:hiddenFill>
            </a:ext>
          </a:extLst>
        </p:spPr>
      </p:pic>
      <p:pic>
        <p:nvPicPr>
          <p:cNvPr id="284676" name="Picture 4"/>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811978" y="3251906"/>
            <a:ext cx="4658206" cy="1888462"/>
          </a:xfrm>
          <a:prstGeom prst="rect">
            <a:avLst/>
          </a:prstGeom>
          <a:noFill/>
          <a:extLst>
            <a:ext uri="{909E8E84-426E-40DD-AFC4-6F175D3DCCD1}">
              <a14:hiddenFill xmlns:a14="http://schemas.microsoft.com/office/drawing/2010/main">
                <a:solidFill>
                  <a:srgbClr val="FFFFFF"/>
                </a:solidFill>
              </a14:hiddenFill>
            </a:ext>
          </a:extLst>
        </p:spPr>
      </p:pic>
      <p:sp>
        <p:nvSpPr>
          <p:cNvPr id="284678" name="Rectangle 6"/>
          <p:cNvSpPr>
            <a:spLocks noChangeArrowheads="1"/>
          </p:cNvSpPr>
          <p:nvPr/>
        </p:nvSpPr>
        <p:spPr bwMode="auto">
          <a:xfrm>
            <a:off x="708454" y="576046"/>
            <a:ext cx="6179709" cy="1600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spAutoFit/>
          </a:bodyPr>
          <a:lstStyle/>
          <a:p>
            <a:pPr>
              <a:lnSpc>
                <a:spcPct val="100000"/>
              </a:lnSpc>
              <a:spcBef>
                <a:spcPct val="0"/>
              </a:spcBef>
              <a:buFontTx/>
              <a:buNone/>
            </a:pPr>
            <a:r>
              <a:rPr lang="ru-RU" altLang="ru-RU" sz="1400" dirty="0">
                <a:cs typeface="Times New Roman" panose="02020603050405020304" pitchFamily="18" charset="0"/>
              </a:rPr>
              <a:t>Особенностью векторных моделей механизма является то, что кинематический и динамический расчет такой модели можно вести без определения самих кинематических пар, Также особенностью векторных моделей является то, что соединение двух векторов может содержать не только отдельно поступательную или вращательную пару, но и совмещенные вращательную и поступательную пары(если длина поводка поступательной пары равна нулю)</a:t>
            </a:r>
            <a:endParaRPr lang="ru-RU" altLang="ru-RU" dirty="0"/>
          </a:p>
        </p:txBody>
      </p:sp>
      <p:sp>
        <p:nvSpPr>
          <p:cNvPr id="284679" name="Rectangle 7"/>
          <p:cNvSpPr>
            <a:spLocks noChangeArrowheads="1"/>
          </p:cNvSpPr>
          <p:nvPr/>
        </p:nvSpPr>
        <p:spPr bwMode="auto">
          <a:xfrm>
            <a:off x="708454" y="2696008"/>
            <a:ext cx="9294384" cy="8002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spAutoFit/>
          </a:bodyPr>
          <a:lstStyle/>
          <a:p>
            <a:pPr eaLnBrk="0" hangingPunct="0">
              <a:lnSpc>
                <a:spcPct val="100000"/>
              </a:lnSpc>
              <a:spcBef>
                <a:spcPct val="0"/>
              </a:spcBef>
              <a:buFontTx/>
              <a:buNone/>
            </a:pPr>
            <a:r>
              <a:rPr lang="ru-RU" altLang="ru-RU" sz="1400" dirty="0">
                <a:cs typeface="Times New Roman" panose="02020603050405020304" pitchFamily="18" charset="0"/>
              </a:rPr>
              <a:t>В этом случае, целесообразно вводить в векторную модель дополнительный вектор с длиной, равной нулю, но который позволяет рассчитывать отдельно такое соединение, как поступательную и вращательную пару.</a:t>
            </a:r>
            <a:endParaRPr lang="ru-RU" altLang="ru-RU" sz="600" dirty="0"/>
          </a:p>
          <a:p>
            <a:pPr eaLnBrk="0" hangingPunct="0">
              <a:lnSpc>
                <a:spcPct val="100000"/>
              </a:lnSpc>
              <a:spcBef>
                <a:spcPct val="0"/>
              </a:spcBef>
              <a:buFontTx/>
              <a:buNone/>
            </a:pPr>
            <a:endParaRPr lang="ru-RU" altLang="ru-RU" dirty="0"/>
          </a:p>
        </p:txBody>
      </p:sp>
      <p:sp>
        <p:nvSpPr>
          <p:cNvPr id="284680" name="Rectangle 8"/>
          <p:cNvSpPr>
            <a:spLocks noChangeArrowheads="1"/>
          </p:cNvSpPr>
          <p:nvPr/>
        </p:nvSpPr>
        <p:spPr bwMode="auto">
          <a:xfrm>
            <a:off x="823784" y="5297816"/>
            <a:ext cx="8728204"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spAutoFit/>
          </a:bodyPr>
          <a:lstStyle/>
          <a:p>
            <a:pPr algn="ctr">
              <a:lnSpc>
                <a:spcPct val="100000"/>
              </a:lnSpc>
              <a:spcBef>
                <a:spcPct val="0"/>
              </a:spcBef>
              <a:buFontTx/>
              <a:buNone/>
            </a:pPr>
            <a:r>
              <a:rPr lang="ru-RU" altLang="ru-RU" sz="1400" dirty="0">
                <a:cs typeface="Times New Roman" panose="02020603050405020304" pitchFamily="18" charset="0"/>
              </a:rPr>
              <a:t>Совмещенные вращательная и поступательная пары с поводком 4 и векторы, </a:t>
            </a:r>
            <a:r>
              <a:rPr lang="ru-RU" altLang="ru-RU" sz="1400" dirty="0"/>
              <a:t>отображающие данное соединение, с вектором 3 нулевой длины </a:t>
            </a:r>
          </a:p>
        </p:txBody>
      </p:sp>
    </p:spTree>
    <p:extLst>
      <p:ext uri="{BB962C8B-B14F-4D97-AF65-F5344CB8AC3E}">
        <p14:creationId xmlns:p14="http://schemas.microsoft.com/office/powerpoint/2010/main" val="1372243705"/>
      </p:ext>
    </p:extLst>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187</Words>
  <Application>Microsoft Office PowerPoint</Application>
  <PresentationFormat>Широкоэкранный</PresentationFormat>
  <Paragraphs>47</Paragraphs>
  <Slides>3</Slides>
  <Notes>3</Notes>
  <HiddenSlides>0</HiddenSlides>
  <MMClips>0</MMClips>
  <ScaleCrop>false</ScaleCrop>
  <HeadingPairs>
    <vt:vector size="6" baseType="variant">
      <vt:variant>
        <vt:lpstr>Использованные шрифты</vt:lpstr>
      </vt:variant>
      <vt:variant>
        <vt:i4>8</vt:i4>
      </vt:variant>
      <vt:variant>
        <vt:lpstr>Тема</vt:lpstr>
      </vt:variant>
      <vt:variant>
        <vt:i4>1</vt:i4>
      </vt:variant>
      <vt:variant>
        <vt:lpstr>Заголовки слайдов</vt:lpstr>
      </vt:variant>
      <vt:variant>
        <vt:i4>3</vt:i4>
      </vt:variant>
    </vt:vector>
  </HeadingPairs>
  <TitlesOfParts>
    <vt:vector size="12" baseType="lpstr">
      <vt:lpstr>Arial</vt:lpstr>
      <vt:lpstr>Calibri</vt:lpstr>
      <vt:lpstr>Calibri Light</vt:lpstr>
      <vt:lpstr>Cambria Math</vt:lpstr>
      <vt:lpstr>Symbol</vt:lpstr>
      <vt:lpstr>Tahoma</vt:lpstr>
      <vt:lpstr>Times New Roman</vt:lpstr>
      <vt:lpstr>Verdana</vt:lpstr>
      <vt:lpstr>Тема Office</vt:lpstr>
      <vt:lpstr>Кинетостатический расчёт (определение реакций в кинематических парах)</vt:lpstr>
      <vt:lpstr>Презентация PowerPoint</vt:lpstr>
      <vt:lpstr>Презентация PowerPoint</vt:lpstr>
    </vt:vector>
  </TitlesOfParts>
  <Company>КомпьютерСервис, ООО</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Кинетостатический расчёт (определение реакций в кинематических парах)</dc:title>
  <dc:creator>Boris Kosenok</dc:creator>
  <cp:lastModifiedBy>Boris Kosenok</cp:lastModifiedBy>
  <cp:revision>1</cp:revision>
  <dcterms:created xsi:type="dcterms:W3CDTF">2015-12-21T23:20:06Z</dcterms:created>
  <dcterms:modified xsi:type="dcterms:W3CDTF">2015-12-21T23:20:43Z</dcterms:modified>
</cp:coreProperties>
</file>